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63" r:id="rId4"/>
    <p:sldId id="287" r:id="rId5"/>
    <p:sldId id="267" r:id="rId6"/>
    <p:sldId id="278" r:id="rId7"/>
    <p:sldId id="285" r:id="rId8"/>
    <p:sldId id="281" r:id="rId9"/>
    <p:sldId id="279" r:id="rId10"/>
    <p:sldId id="260" r:id="rId11"/>
    <p:sldId id="280" r:id="rId12"/>
    <p:sldId id="282" r:id="rId13"/>
    <p:sldId id="286" r:id="rId14"/>
    <p:sldId id="283" r:id="rId15"/>
    <p:sldId id="284" r:id="rId16"/>
    <p:sldId id="276" r:id="rId17"/>
    <p:sldId id="277" r:id="rId18"/>
  </p:sldIdLst>
  <p:sldSz cx="18288000" cy="10287000"/>
  <p:notesSz cx="6858000" cy="9144000"/>
  <p:embeddedFontLst>
    <p:embeddedFont>
      <p:font typeface="Aptos" panose="020B0004020202020204" pitchFamily="34" charset="0"/>
      <p:regular r:id="rId21"/>
      <p:bold r:id="rId22"/>
      <p:italic r:id="rId23"/>
      <p:bold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mbria Math" panose="02040503050406030204" pitchFamily="18" charset="0"/>
      <p:regular r:id="rId29"/>
    </p:embeddedFont>
    <p:embeddedFont>
      <p:font typeface="David" panose="020E0502060401010101" pitchFamily="34" charset="-79"/>
      <p:regular r:id="rId30"/>
      <p:bold r:id="rId31"/>
    </p:embeddedFont>
    <p:embeddedFont>
      <p:font typeface="Playfair Display" panose="00000500000000000000" pitchFamily="2" charset="0"/>
      <p:regular r:id="rId32"/>
      <p:bold r:id="rId33"/>
      <p:italic r:id="rId34"/>
      <p:boldItalic r:id="rId35"/>
    </p:embeddedFont>
    <p:embeddedFont>
      <p:font typeface="Playfair Display Bold" panose="00000800000000000000" charset="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24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007EC5-9F86-40FE-ADB8-970B781A479C}" v="169" dt="2024-10-27T13:24:34.6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23" autoAdjust="0"/>
    <p:restoredTop sz="94622" autoAdjust="0"/>
  </p:normalViewPr>
  <p:slideViewPr>
    <p:cSldViewPr>
      <p:cViewPr varScale="1">
        <p:scale>
          <a:sx n="100" d="100"/>
          <a:sy n="100" d="100"/>
        </p:scale>
        <p:origin x="162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9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ruz, Daniel" userId="0e175ff1-eda2-4881-8ec6-b9c0d6823028" providerId="ADAL" clId="{F9007EC5-9F86-40FE-ADB8-970B781A479C}"/>
    <pc:docChg chg="undo redo custSel addSld delSld modSld sldOrd">
      <pc:chgData name="Faruz, Daniel" userId="0e175ff1-eda2-4881-8ec6-b9c0d6823028" providerId="ADAL" clId="{F9007EC5-9F86-40FE-ADB8-970B781A479C}" dt="2024-10-27T13:30:50.675" v="2165" actId="1076"/>
      <pc:docMkLst>
        <pc:docMk/>
      </pc:docMkLst>
      <pc:sldChg chg="modSp mod">
        <pc:chgData name="Faruz, Daniel" userId="0e175ff1-eda2-4881-8ec6-b9c0d6823028" providerId="ADAL" clId="{F9007EC5-9F86-40FE-ADB8-970B781A479C}" dt="2024-10-27T13:29:36.478" v="2157" actId="1038"/>
        <pc:sldMkLst>
          <pc:docMk/>
          <pc:sldMk cId="0" sldId="256"/>
        </pc:sldMkLst>
        <pc:spChg chg="mod">
          <ac:chgData name="Faruz, Daniel" userId="0e175ff1-eda2-4881-8ec6-b9c0d6823028" providerId="ADAL" clId="{F9007EC5-9F86-40FE-ADB8-970B781A479C}" dt="2024-10-27T13:29:36.478" v="2157" actId="1038"/>
          <ac:spMkLst>
            <pc:docMk/>
            <pc:sldMk cId="0" sldId="256"/>
            <ac:spMk id="5" creationId="{1C0AA514-53BC-E1AB-7A37-56723CDB1B6D}"/>
          </ac:spMkLst>
        </pc:spChg>
        <pc:spChg chg="mod">
          <ac:chgData name="Faruz, Daniel" userId="0e175ff1-eda2-4881-8ec6-b9c0d6823028" providerId="ADAL" clId="{F9007EC5-9F86-40FE-ADB8-970B781A479C}" dt="2024-10-27T12:32:31.348" v="850" actId="2711"/>
          <ac:spMkLst>
            <pc:docMk/>
            <pc:sldMk cId="0" sldId="256"/>
            <ac:spMk id="11" creationId="{00000000-0000-0000-0000-000000000000}"/>
          </ac:spMkLst>
        </pc:spChg>
        <pc:spChg chg="mod">
          <ac:chgData name="Faruz, Daniel" userId="0e175ff1-eda2-4881-8ec6-b9c0d6823028" providerId="ADAL" clId="{F9007EC5-9F86-40FE-ADB8-970B781A479C}" dt="2024-10-27T12:32:24.276" v="849" actId="20577"/>
          <ac:spMkLst>
            <pc:docMk/>
            <pc:sldMk cId="0" sldId="256"/>
            <ac:spMk id="15" creationId="{00000000-0000-0000-0000-000000000000}"/>
          </ac:spMkLst>
        </pc:spChg>
        <pc:spChg chg="mod">
          <ac:chgData name="Faruz, Daniel" userId="0e175ff1-eda2-4881-8ec6-b9c0d6823028" providerId="ADAL" clId="{F9007EC5-9F86-40FE-ADB8-970B781A479C}" dt="2024-10-27T12:32:21.531" v="848" actId="2711"/>
          <ac:spMkLst>
            <pc:docMk/>
            <pc:sldMk cId="0" sldId="256"/>
            <ac:spMk id="16" creationId="{0803893D-03DD-AF11-B690-7E5A0C034208}"/>
          </ac:spMkLst>
        </pc:spChg>
        <pc:spChg chg="mod">
          <ac:chgData name="Faruz, Daniel" userId="0e175ff1-eda2-4881-8ec6-b9c0d6823028" providerId="ADAL" clId="{F9007EC5-9F86-40FE-ADB8-970B781A479C}" dt="2024-10-27T12:32:48.308" v="851" actId="2711"/>
          <ac:spMkLst>
            <pc:docMk/>
            <pc:sldMk cId="0" sldId="256"/>
            <ac:spMk id="21" creationId="{770392AA-7421-049C-85E0-A945393F7F81}"/>
          </ac:spMkLst>
        </pc:spChg>
      </pc:sldChg>
      <pc:sldChg chg="modSp mod">
        <pc:chgData name="Faruz, Daniel" userId="0e175ff1-eda2-4881-8ec6-b9c0d6823028" providerId="ADAL" clId="{F9007EC5-9F86-40FE-ADB8-970B781A479C}" dt="2024-10-27T13:29:43.085" v="2158" actId="1076"/>
        <pc:sldMkLst>
          <pc:docMk/>
          <pc:sldMk cId="0" sldId="257"/>
        </pc:sldMkLst>
        <pc:spChg chg="mod">
          <ac:chgData name="Faruz, Daniel" userId="0e175ff1-eda2-4881-8ec6-b9c0d6823028" providerId="ADAL" clId="{F9007EC5-9F86-40FE-ADB8-970B781A479C}" dt="2024-10-27T13:29:43.085" v="2158" actId="1076"/>
          <ac:spMkLst>
            <pc:docMk/>
            <pc:sldMk cId="0" sldId="257"/>
            <ac:spMk id="2" creationId="{67B9352B-E0AC-7E08-F7B0-409EFAFEF1BB}"/>
          </ac:spMkLst>
        </pc:spChg>
        <pc:spChg chg="mod">
          <ac:chgData name="Faruz, Daniel" userId="0e175ff1-eda2-4881-8ec6-b9c0d6823028" providerId="ADAL" clId="{F9007EC5-9F86-40FE-ADB8-970B781A479C}" dt="2024-10-27T12:32:56.297" v="852" actId="2711"/>
          <ac:spMkLst>
            <pc:docMk/>
            <pc:sldMk cId="0" sldId="257"/>
            <ac:spMk id="17" creationId="{00000000-0000-0000-0000-000000000000}"/>
          </ac:spMkLst>
        </pc:spChg>
        <pc:spChg chg="mod">
          <ac:chgData name="Faruz, Daniel" userId="0e175ff1-eda2-4881-8ec6-b9c0d6823028" providerId="ADAL" clId="{F9007EC5-9F86-40FE-ADB8-970B781A479C}" dt="2024-10-27T12:33:06.030" v="855" actId="113"/>
          <ac:spMkLst>
            <pc:docMk/>
            <pc:sldMk cId="0" sldId="257"/>
            <ac:spMk id="20" creationId="{00000000-0000-0000-0000-000000000000}"/>
          </ac:spMkLst>
        </pc:spChg>
      </pc:sldChg>
      <pc:sldChg chg="modSp mod">
        <pc:chgData name="Faruz, Daniel" userId="0e175ff1-eda2-4881-8ec6-b9c0d6823028" providerId="ADAL" clId="{F9007EC5-9F86-40FE-ADB8-970B781A479C}" dt="2024-10-27T13:23:37.481" v="2088" actId="1076"/>
        <pc:sldMkLst>
          <pc:docMk/>
          <pc:sldMk cId="0" sldId="260"/>
        </pc:sldMkLst>
        <pc:spChg chg="mod">
          <ac:chgData name="Faruz, Daniel" userId="0e175ff1-eda2-4881-8ec6-b9c0d6823028" providerId="ADAL" clId="{F9007EC5-9F86-40FE-ADB8-970B781A479C}" dt="2024-10-27T13:23:37.481" v="2088" actId="1076"/>
          <ac:spMkLst>
            <pc:docMk/>
            <pc:sldMk cId="0" sldId="260"/>
            <ac:spMk id="2" creationId="{CC6DDA36-A2F4-DFEC-702F-31F669B92554}"/>
          </ac:spMkLst>
        </pc:spChg>
      </pc:sldChg>
      <pc:sldChg chg="addSp modSp mod">
        <pc:chgData name="Faruz, Daniel" userId="0e175ff1-eda2-4881-8ec6-b9c0d6823028" providerId="ADAL" clId="{F9007EC5-9F86-40FE-ADB8-970B781A479C}" dt="2024-10-27T13:21:29.714" v="2064" actId="1076"/>
        <pc:sldMkLst>
          <pc:docMk/>
          <pc:sldMk cId="0" sldId="263"/>
        </pc:sldMkLst>
        <pc:spChg chg="mod">
          <ac:chgData name="Faruz, Daniel" userId="0e175ff1-eda2-4881-8ec6-b9c0d6823028" providerId="ADAL" clId="{F9007EC5-9F86-40FE-ADB8-970B781A479C}" dt="2024-10-27T12:34:06.426" v="861" actId="2711"/>
          <ac:spMkLst>
            <pc:docMk/>
            <pc:sldMk cId="0" sldId="263"/>
            <ac:spMk id="2" creationId="{00000000-0000-0000-0000-000000000000}"/>
          </ac:spMkLst>
        </pc:spChg>
        <pc:spChg chg="add mod">
          <ac:chgData name="Faruz, Daniel" userId="0e175ff1-eda2-4881-8ec6-b9c0d6823028" providerId="ADAL" clId="{F9007EC5-9F86-40FE-ADB8-970B781A479C}" dt="2024-10-27T12:22:21.532" v="781" actId="1076"/>
          <ac:spMkLst>
            <pc:docMk/>
            <pc:sldMk cId="0" sldId="263"/>
            <ac:spMk id="5" creationId="{385DDAC2-B903-4D1D-D9BB-FD59E3065CA2}"/>
          </ac:spMkLst>
        </pc:spChg>
        <pc:spChg chg="mod">
          <ac:chgData name="Faruz, Daniel" userId="0e175ff1-eda2-4881-8ec6-b9c0d6823028" providerId="ADAL" clId="{F9007EC5-9F86-40FE-ADB8-970B781A479C}" dt="2024-10-27T13:21:29.714" v="2064" actId="1076"/>
          <ac:spMkLst>
            <pc:docMk/>
            <pc:sldMk cId="0" sldId="263"/>
            <ac:spMk id="6" creationId="{0C6BB072-4627-9EB2-4E43-EAC8327A30FB}"/>
          </ac:spMkLst>
        </pc:spChg>
        <pc:spChg chg="mod">
          <ac:chgData name="Faruz, Daniel" userId="0e175ff1-eda2-4881-8ec6-b9c0d6823028" providerId="ADAL" clId="{F9007EC5-9F86-40FE-ADB8-970B781A479C}" dt="2024-10-27T12:21:20.377" v="740" actId="255"/>
          <ac:spMkLst>
            <pc:docMk/>
            <pc:sldMk cId="0" sldId="263"/>
            <ac:spMk id="9" creationId="{00000000-0000-0000-0000-000000000000}"/>
          </ac:spMkLst>
        </pc:spChg>
        <pc:picChg chg="add mod">
          <ac:chgData name="Faruz, Daniel" userId="0e175ff1-eda2-4881-8ec6-b9c0d6823028" providerId="ADAL" clId="{F9007EC5-9F86-40FE-ADB8-970B781A479C}" dt="2024-10-27T12:01:45.449" v="77"/>
          <ac:picMkLst>
            <pc:docMk/>
            <pc:sldMk cId="0" sldId="263"/>
            <ac:picMk id="3" creationId="{AB901EAE-F96F-DE87-8C4F-D09DC9B7216C}"/>
          </ac:picMkLst>
        </pc:picChg>
        <pc:picChg chg="mod">
          <ac:chgData name="Faruz, Daniel" userId="0e175ff1-eda2-4881-8ec6-b9c0d6823028" providerId="ADAL" clId="{F9007EC5-9F86-40FE-ADB8-970B781A479C}" dt="2024-10-27T13:14:58.506" v="2047" actId="1076"/>
          <ac:picMkLst>
            <pc:docMk/>
            <pc:sldMk cId="0" sldId="263"/>
            <ac:picMk id="7" creationId="{00000000-0000-0000-0000-000000000000}"/>
          </ac:picMkLst>
        </pc:picChg>
        <pc:picChg chg="add mod">
          <ac:chgData name="Faruz, Daniel" userId="0e175ff1-eda2-4881-8ec6-b9c0d6823028" providerId="ADAL" clId="{F9007EC5-9F86-40FE-ADB8-970B781A479C}" dt="2024-10-27T12:21:31.189" v="743" actId="167"/>
          <ac:picMkLst>
            <pc:docMk/>
            <pc:sldMk cId="0" sldId="263"/>
            <ac:picMk id="6146" creationId="{DCF09B02-4AD9-DEC4-70C3-449E623CB24C}"/>
          </ac:picMkLst>
        </pc:picChg>
        <pc:picChg chg="add">
          <ac:chgData name="Faruz, Daniel" userId="0e175ff1-eda2-4881-8ec6-b9c0d6823028" providerId="ADAL" clId="{F9007EC5-9F86-40FE-ADB8-970B781A479C}" dt="2024-10-27T12:21:47.643" v="744"/>
          <ac:picMkLst>
            <pc:docMk/>
            <pc:sldMk cId="0" sldId="263"/>
            <ac:picMk id="6148" creationId="{B8ECEA6B-5229-F22F-8B4E-A0911E1D9038}"/>
          </ac:picMkLst>
        </pc:picChg>
      </pc:sldChg>
      <pc:sldChg chg="addSp modSp mod">
        <pc:chgData name="Faruz, Daniel" userId="0e175ff1-eda2-4881-8ec6-b9c0d6823028" providerId="ADAL" clId="{F9007EC5-9F86-40FE-ADB8-970B781A479C}" dt="2024-10-27T13:27:27.829" v="2124" actId="1076"/>
        <pc:sldMkLst>
          <pc:docMk/>
          <pc:sldMk cId="0" sldId="267"/>
        </pc:sldMkLst>
        <pc:spChg chg="add">
          <ac:chgData name="Faruz, Daniel" userId="0e175ff1-eda2-4881-8ec6-b9c0d6823028" providerId="ADAL" clId="{F9007EC5-9F86-40FE-ADB8-970B781A479C}" dt="2024-10-27T11:56:54.101" v="1"/>
          <ac:spMkLst>
            <pc:docMk/>
            <pc:sldMk cId="0" sldId="267"/>
            <ac:spMk id="3" creationId="{17EE1767-BD8C-6AA4-72B1-73F78242AE90}"/>
          </ac:spMkLst>
        </pc:spChg>
        <pc:spChg chg="add">
          <ac:chgData name="Faruz, Daniel" userId="0e175ff1-eda2-4881-8ec6-b9c0d6823028" providerId="ADAL" clId="{F9007EC5-9F86-40FE-ADB8-970B781A479C}" dt="2024-10-27T11:56:57.480" v="2"/>
          <ac:spMkLst>
            <pc:docMk/>
            <pc:sldMk cId="0" sldId="267"/>
            <ac:spMk id="4" creationId="{0259EB7A-FD53-1DA1-FB4F-FB4888B2AB91}"/>
          </ac:spMkLst>
        </pc:spChg>
        <pc:spChg chg="add">
          <ac:chgData name="Faruz, Daniel" userId="0e175ff1-eda2-4881-8ec6-b9c0d6823028" providerId="ADAL" clId="{F9007EC5-9F86-40FE-ADB8-970B781A479C}" dt="2024-10-27T11:57:00.881" v="4"/>
          <ac:spMkLst>
            <pc:docMk/>
            <pc:sldMk cId="0" sldId="267"/>
            <ac:spMk id="5" creationId="{E1D1B3D4-73F4-DE2B-FABC-8F5EE70973B8}"/>
          </ac:spMkLst>
        </pc:spChg>
        <pc:spChg chg="add">
          <ac:chgData name="Faruz, Daniel" userId="0e175ff1-eda2-4881-8ec6-b9c0d6823028" providerId="ADAL" clId="{F9007EC5-9F86-40FE-ADB8-970B781A479C}" dt="2024-10-27T11:57:03.159" v="7"/>
          <ac:spMkLst>
            <pc:docMk/>
            <pc:sldMk cId="0" sldId="267"/>
            <ac:spMk id="9" creationId="{AD6BDE95-E2E8-8D25-FEBD-8473069E29E6}"/>
          </ac:spMkLst>
        </pc:spChg>
        <pc:spChg chg="mod">
          <ac:chgData name="Faruz, Daniel" userId="0e175ff1-eda2-4881-8ec6-b9c0d6823028" providerId="ADAL" clId="{F9007EC5-9F86-40FE-ADB8-970B781A479C}" dt="2024-10-27T13:27:27.829" v="2124" actId="1076"/>
          <ac:spMkLst>
            <pc:docMk/>
            <pc:sldMk cId="0" sldId="267"/>
            <ac:spMk id="10" creationId="{8A500A15-DF8F-B29C-8BE0-C7162EF652A2}"/>
          </ac:spMkLst>
        </pc:spChg>
        <pc:spChg chg="mod">
          <ac:chgData name="Faruz, Daniel" userId="0e175ff1-eda2-4881-8ec6-b9c0d6823028" providerId="ADAL" clId="{F9007EC5-9F86-40FE-ADB8-970B781A479C}" dt="2024-10-27T12:38:37.469" v="1076" actId="1076"/>
          <ac:spMkLst>
            <pc:docMk/>
            <pc:sldMk cId="0" sldId="267"/>
            <ac:spMk id="30" creationId="{0D8E0639-B7FE-7C62-5D96-B87E89249032}"/>
          </ac:spMkLst>
        </pc:spChg>
        <pc:spChg chg="mod">
          <ac:chgData name="Faruz, Daniel" userId="0e175ff1-eda2-4881-8ec6-b9c0d6823028" providerId="ADAL" clId="{F9007EC5-9F86-40FE-ADB8-970B781A479C}" dt="2024-10-27T13:02:28.306" v="1668" actId="14100"/>
          <ac:spMkLst>
            <pc:docMk/>
            <pc:sldMk cId="0" sldId="267"/>
            <ac:spMk id="39" creationId="{70903C21-818E-CA6E-C211-22826460B261}"/>
          </ac:spMkLst>
        </pc:spChg>
        <pc:picChg chg="mod">
          <ac:chgData name="Faruz, Daniel" userId="0e175ff1-eda2-4881-8ec6-b9c0d6823028" providerId="ADAL" clId="{F9007EC5-9F86-40FE-ADB8-970B781A479C}" dt="2024-10-27T13:02:29.914" v="1669" actId="1076"/>
          <ac:picMkLst>
            <pc:docMk/>
            <pc:sldMk cId="0" sldId="267"/>
            <ac:picMk id="14" creationId="{99C6F7E7-C746-2D7C-ED6F-41F66473953F}"/>
          </ac:picMkLst>
        </pc:picChg>
      </pc:sldChg>
      <pc:sldChg chg="modSp mod">
        <pc:chgData name="Faruz, Daniel" userId="0e175ff1-eda2-4881-8ec6-b9c0d6823028" providerId="ADAL" clId="{F9007EC5-9F86-40FE-ADB8-970B781A479C}" dt="2024-10-27T13:25:05.558" v="2111" actId="113"/>
        <pc:sldMkLst>
          <pc:docMk/>
          <pc:sldMk cId="0" sldId="276"/>
        </pc:sldMkLst>
        <pc:spChg chg="mod">
          <ac:chgData name="Faruz, Daniel" userId="0e175ff1-eda2-4881-8ec6-b9c0d6823028" providerId="ADAL" clId="{F9007EC5-9F86-40FE-ADB8-970B781A479C}" dt="2024-10-27T13:25:05.558" v="2111" actId="113"/>
          <ac:spMkLst>
            <pc:docMk/>
            <pc:sldMk cId="0" sldId="276"/>
            <ac:spMk id="3" creationId="{B92EE45F-1AD3-DFF3-C6B1-E3AADE341B86}"/>
          </ac:spMkLst>
        </pc:spChg>
      </pc:sldChg>
      <pc:sldChg chg="modSp mod">
        <pc:chgData name="Faruz, Daniel" userId="0e175ff1-eda2-4881-8ec6-b9c0d6823028" providerId="ADAL" clId="{F9007EC5-9F86-40FE-ADB8-970B781A479C}" dt="2024-10-27T13:25:17.153" v="2114" actId="113"/>
        <pc:sldMkLst>
          <pc:docMk/>
          <pc:sldMk cId="0" sldId="277"/>
        </pc:sldMkLst>
        <pc:spChg chg="mod">
          <ac:chgData name="Faruz, Daniel" userId="0e175ff1-eda2-4881-8ec6-b9c0d6823028" providerId="ADAL" clId="{F9007EC5-9F86-40FE-ADB8-970B781A479C}" dt="2024-10-27T13:25:17.153" v="2114" actId="113"/>
          <ac:spMkLst>
            <pc:docMk/>
            <pc:sldMk cId="0" sldId="277"/>
            <ac:spMk id="2" creationId="{2BD6E9D7-8E93-654B-F01D-C3AE2E16006B}"/>
          </ac:spMkLst>
        </pc:spChg>
      </pc:sldChg>
      <pc:sldChg chg="addSp modSp mod">
        <pc:chgData name="Faruz, Daniel" userId="0e175ff1-eda2-4881-8ec6-b9c0d6823028" providerId="ADAL" clId="{F9007EC5-9F86-40FE-ADB8-970B781A479C}" dt="2024-10-27T13:22:40.132" v="2075" actId="1076"/>
        <pc:sldMkLst>
          <pc:docMk/>
          <pc:sldMk cId="2690593563" sldId="278"/>
        </pc:sldMkLst>
        <pc:spChg chg="add">
          <ac:chgData name="Faruz, Daniel" userId="0e175ff1-eda2-4881-8ec6-b9c0d6823028" providerId="ADAL" clId="{F9007EC5-9F86-40FE-ADB8-970B781A479C}" dt="2024-10-27T11:58:50.336" v="22"/>
          <ac:spMkLst>
            <pc:docMk/>
            <pc:sldMk cId="2690593563" sldId="278"/>
            <ac:spMk id="2" creationId="{FCFF57D9-2B11-349E-77DA-B3381BD8D58B}"/>
          </ac:spMkLst>
        </pc:spChg>
        <pc:spChg chg="add">
          <ac:chgData name="Faruz, Daniel" userId="0e175ff1-eda2-4881-8ec6-b9c0d6823028" providerId="ADAL" clId="{F9007EC5-9F86-40FE-ADB8-970B781A479C}" dt="2024-10-27T12:02:13.632" v="78"/>
          <ac:spMkLst>
            <pc:docMk/>
            <pc:sldMk cId="2690593563" sldId="278"/>
            <ac:spMk id="3" creationId="{6452E3A1-6184-1DF1-6D25-3BD05505F9C9}"/>
          </ac:spMkLst>
        </pc:spChg>
        <pc:spChg chg="mod">
          <ac:chgData name="Faruz, Daniel" userId="0e175ff1-eda2-4881-8ec6-b9c0d6823028" providerId="ADAL" clId="{F9007EC5-9F86-40FE-ADB8-970B781A479C}" dt="2024-10-27T13:22:34.444" v="2073" actId="255"/>
          <ac:spMkLst>
            <pc:docMk/>
            <pc:sldMk cId="2690593563" sldId="278"/>
            <ac:spMk id="4" creationId="{90B8C338-C89B-90AA-9143-9027B0C15EB1}"/>
          </ac:spMkLst>
        </pc:spChg>
        <pc:spChg chg="mod">
          <ac:chgData name="Faruz, Daniel" userId="0e175ff1-eda2-4881-8ec6-b9c0d6823028" providerId="ADAL" clId="{F9007EC5-9F86-40FE-ADB8-970B781A479C}" dt="2024-10-27T13:14:47.194" v="2045" actId="255"/>
          <ac:spMkLst>
            <pc:docMk/>
            <pc:sldMk cId="2690593563" sldId="278"/>
            <ac:spMk id="17" creationId="{00000000-0000-0000-0000-000000000000}"/>
          </ac:spMkLst>
        </pc:spChg>
        <pc:spChg chg="mod">
          <ac:chgData name="Faruz, Daniel" userId="0e175ff1-eda2-4881-8ec6-b9c0d6823028" providerId="ADAL" clId="{F9007EC5-9F86-40FE-ADB8-970B781A479C}" dt="2024-10-27T12:38:55.977" v="1079" actId="1076"/>
          <ac:spMkLst>
            <pc:docMk/>
            <pc:sldMk cId="2690593563" sldId="278"/>
            <ac:spMk id="20" creationId="{00000000-0000-0000-0000-000000000000}"/>
          </ac:spMkLst>
        </pc:spChg>
        <pc:picChg chg="mod">
          <ac:chgData name="Faruz, Daniel" userId="0e175ff1-eda2-4881-8ec6-b9c0d6823028" providerId="ADAL" clId="{F9007EC5-9F86-40FE-ADB8-970B781A479C}" dt="2024-10-27T13:22:40.132" v="2075" actId="1076"/>
          <ac:picMkLst>
            <pc:docMk/>
            <pc:sldMk cId="2690593563" sldId="278"/>
            <ac:picMk id="1026" creationId="{AC80916C-2704-BFC8-A6B8-BB12E6AA2D6B}"/>
          </ac:picMkLst>
        </pc:picChg>
      </pc:sldChg>
      <pc:sldChg chg="modSp mod">
        <pc:chgData name="Faruz, Daniel" userId="0e175ff1-eda2-4881-8ec6-b9c0d6823028" providerId="ADAL" clId="{F9007EC5-9F86-40FE-ADB8-970B781A479C}" dt="2024-10-27T13:28:14.856" v="2134" actId="1076"/>
        <pc:sldMkLst>
          <pc:docMk/>
          <pc:sldMk cId="3917521439" sldId="279"/>
        </pc:sldMkLst>
        <pc:spChg chg="mod">
          <ac:chgData name="Faruz, Daniel" userId="0e175ff1-eda2-4881-8ec6-b9c0d6823028" providerId="ADAL" clId="{F9007EC5-9F86-40FE-ADB8-970B781A479C}" dt="2024-10-27T13:28:14.856" v="2134" actId="1076"/>
          <ac:spMkLst>
            <pc:docMk/>
            <pc:sldMk cId="3917521439" sldId="279"/>
            <ac:spMk id="2" creationId="{E9577A45-7504-B8AF-1ECD-65486FE4C3DA}"/>
          </ac:spMkLst>
        </pc:spChg>
      </pc:sldChg>
      <pc:sldChg chg="modSp mod">
        <pc:chgData name="Faruz, Daniel" userId="0e175ff1-eda2-4881-8ec6-b9c0d6823028" providerId="ADAL" clId="{F9007EC5-9F86-40FE-ADB8-970B781A479C}" dt="2024-10-27T13:28:22.586" v="2135" actId="1076"/>
        <pc:sldMkLst>
          <pc:docMk/>
          <pc:sldMk cId="3515681827" sldId="280"/>
        </pc:sldMkLst>
        <pc:spChg chg="mod">
          <ac:chgData name="Faruz, Daniel" userId="0e175ff1-eda2-4881-8ec6-b9c0d6823028" providerId="ADAL" clId="{F9007EC5-9F86-40FE-ADB8-970B781A479C}" dt="2024-10-27T13:28:22.586" v="2135" actId="1076"/>
          <ac:spMkLst>
            <pc:docMk/>
            <pc:sldMk cId="3515681827" sldId="280"/>
            <ac:spMk id="2" creationId="{5847CF48-720E-1E68-A8F3-085027E2831E}"/>
          </ac:spMkLst>
        </pc:spChg>
      </pc:sldChg>
      <pc:sldChg chg="addSp delSp modSp mod">
        <pc:chgData name="Faruz, Daniel" userId="0e175ff1-eda2-4881-8ec6-b9c0d6823028" providerId="ADAL" clId="{F9007EC5-9F86-40FE-ADB8-970B781A479C}" dt="2024-10-27T13:28:04.846" v="2133" actId="1037"/>
        <pc:sldMkLst>
          <pc:docMk/>
          <pc:sldMk cId="2902177851" sldId="281"/>
        </pc:sldMkLst>
        <pc:spChg chg="add">
          <ac:chgData name="Faruz, Daniel" userId="0e175ff1-eda2-4881-8ec6-b9c0d6823028" providerId="ADAL" clId="{F9007EC5-9F86-40FE-ADB8-970B781A479C}" dt="2024-10-27T12:12:04.167" v="605"/>
          <ac:spMkLst>
            <pc:docMk/>
            <pc:sldMk cId="2902177851" sldId="281"/>
            <ac:spMk id="3" creationId="{30461AA9-6A3F-E00F-EEE2-ABFCC2648CB2}"/>
          </ac:spMkLst>
        </pc:spChg>
        <pc:spChg chg="mod">
          <ac:chgData name="Faruz, Daniel" userId="0e175ff1-eda2-4881-8ec6-b9c0d6823028" providerId="ADAL" clId="{F9007EC5-9F86-40FE-ADB8-970B781A479C}" dt="2024-10-27T13:28:04.846" v="2133" actId="1037"/>
          <ac:spMkLst>
            <pc:docMk/>
            <pc:sldMk cId="2902177851" sldId="281"/>
            <ac:spMk id="10" creationId="{D7788924-5BF9-D0F8-8E3A-A627C301D45E}"/>
          </ac:spMkLst>
        </pc:spChg>
        <pc:spChg chg="mod">
          <ac:chgData name="Faruz, Daniel" userId="0e175ff1-eda2-4881-8ec6-b9c0d6823028" providerId="ADAL" clId="{F9007EC5-9F86-40FE-ADB8-970B781A479C}" dt="2024-10-27T13:14:42.608" v="2044" actId="255"/>
          <ac:spMkLst>
            <pc:docMk/>
            <pc:sldMk cId="2902177851" sldId="281"/>
            <ac:spMk id="30" creationId="{0D8E0639-B7FE-7C62-5D96-B87E89249032}"/>
          </ac:spMkLst>
        </pc:spChg>
        <pc:spChg chg="mod">
          <ac:chgData name="Faruz, Daniel" userId="0e175ff1-eda2-4881-8ec6-b9c0d6823028" providerId="ADAL" clId="{F9007EC5-9F86-40FE-ADB8-970B781A479C}" dt="2024-10-27T13:02:07.803" v="1664" actId="20577"/>
          <ac:spMkLst>
            <pc:docMk/>
            <pc:sldMk cId="2902177851" sldId="281"/>
            <ac:spMk id="39" creationId="{70903C21-818E-CA6E-C211-22826460B261}"/>
          </ac:spMkLst>
        </pc:spChg>
        <pc:grpChg chg="mod">
          <ac:chgData name="Faruz, Daniel" userId="0e175ff1-eda2-4881-8ec6-b9c0d6823028" providerId="ADAL" clId="{F9007EC5-9F86-40FE-ADB8-970B781A479C}" dt="2024-10-27T13:27:53.661" v="2128" actId="1076"/>
          <ac:grpSpMkLst>
            <pc:docMk/>
            <pc:sldMk cId="2902177851" sldId="281"/>
            <ac:grpSpMk id="24" creationId="{00000000-0000-0000-0000-000000000000}"/>
          </ac:grpSpMkLst>
        </pc:grpChg>
        <pc:picChg chg="mod">
          <ac:chgData name="Faruz, Daniel" userId="0e175ff1-eda2-4881-8ec6-b9c0d6823028" providerId="ADAL" clId="{F9007EC5-9F86-40FE-ADB8-970B781A479C}" dt="2024-10-27T13:14:34.989" v="2043" actId="1076"/>
          <ac:picMkLst>
            <pc:docMk/>
            <pc:sldMk cId="2902177851" sldId="281"/>
            <ac:picMk id="4" creationId="{931094EF-EFBF-CB1B-7694-F14D691C9EBF}"/>
          </ac:picMkLst>
        </pc:picChg>
        <pc:cxnChg chg="add del">
          <ac:chgData name="Faruz, Daniel" userId="0e175ff1-eda2-4881-8ec6-b9c0d6823028" providerId="ADAL" clId="{F9007EC5-9F86-40FE-ADB8-970B781A479C}" dt="2024-10-27T13:19:22.763" v="2053" actId="11529"/>
          <ac:cxnSpMkLst>
            <pc:docMk/>
            <pc:sldMk cId="2902177851" sldId="281"/>
            <ac:cxnSpMk id="9" creationId="{D9AD95F0-F412-BD96-8D1C-546F0D338686}"/>
          </ac:cxnSpMkLst>
        </pc:cxnChg>
      </pc:sldChg>
      <pc:sldChg chg="addSp delSp modSp mod">
        <pc:chgData name="Faruz, Daniel" userId="0e175ff1-eda2-4881-8ec6-b9c0d6823028" providerId="ADAL" clId="{F9007EC5-9F86-40FE-ADB8-970B781A479C}" dt="2024-10-27T13:28:30.529" v="2137" actId="1076"/>
        <pc:sldMkLst>
          <pc:docMk/>
          <pc:sldMk cId="165248290" sldId="282"/>
        </pc:sldMkLst>
        <pc:spChg chg="add">
          <ac:chgData name="Faruz, Daniel" userId="0e175ff1-eda2-4881-8ec6-b9c0d6823028" providerId="ADAL" clId="{F9007EC5-9F86-40FE-ADB8-970B781A479C}" dt="2024-10-27T12:23:30.386" v="782"/>
          <ac:spMkLst>
            <pc:docMk/>
            <pc:sldMk cId="165248290" sldId="282"/>
            <ac:spMk id="3" creationId="{99477548-B4DE-EAA7-4BA8-2DF33F1452C4}"/>
          </ac:spMkLst>
        </pc:spChg>
        <pc:spChg chg="mod">
          <ac:chgData name="Faruz, Daniel" userId="0e175ff1-eda2-4881-8ec6-b9c0d6823028" providerId="ADAL" clId="{F9007EC5-9F86-40FE-ADB8-970B781A479C}" dt="2024-10-27T13:28:30.529" v="2137" actId="1076"/>
          <ac:spMkLst>
            <pc:docMk/>
            <pc:sldMk cId="165248290" sldId="282"/>
            <ac:spMk id="12" creationId="{1592981F-CC1E-95D5-0D43-D47EAF72DAC1}"/>
          </ac:spMkLst>
        </pc:spChg>
        <pc:spChg chg="mod">
          <ac:chgData name="Faruz, Daniel" userId="0e175ff1-eda2-4881-8ec6-b9c0d6823028" providerId="ADAL" clId="{F9007EC5-9F86-40FE-ADB8-970B781A479C}" dt="2024-10-27T12:31:14.094" v="841" actId="113"/>
          <ac:spMkLst>
            <pc:docMk/>
            <pc:sldMk cId="165248290" sldId="282"/>
            <ac:spMk id="30" creationId="{0D8E0639-B7FE-7C62-5D96-B87E89249032}"/>
          </ac:spMkLst>
        </pc:spChg>
        <pc:spChg chg="mod">
          <ac:chgData name="Faruz, Daniel" userId="0e175ff1-eda2-4881-8ec6-b9c0d6823028" providerId="ADAL" clId="{F9007EC5-9F86-40FE-ADB8-970B781A479C}" dt="2024-10-27T13:01:39.835" v="1647" actId="113"/>
          <ac:spMkLst>
            <pc:docMk/>
            <pc:sldMk cId="165248290" sldId="282"/>
            <ac:spMk id="39" creationId="{70903C21-818E-CA6E-C211-22826460B261}"/>
          </ac:spMkLst>
        </pc:spChg>
        <pc:grpChg chg="mod">
          <ac:chgData name="Faruz, Daniel" userId="0e175ff1-eda2-4881-8ec6-b9c0d6823028" providerId="ADAL" clId="{F9007EC5-9F86-40FE-ADB8-970B781A479C}" dt="2024-10-27T13:18:11.022" v="2051" actId="14100"/>
          <ac:grpSpMkLst>
            <pc:docMk/>
            <pc:sldMk cId="165248290" sldId="282"/>
            <ac:grpSpMk id="6" creationId="{00000000-0000-0000-0000-000000000000}"/>
          </ac:grpSpMkLst>
        </pc:grpChg>
        <pc:picChg chg="add del mod">
          <ac:chgData name="Faruz, Daniel" userId="0e175ff1-eda2-4881-8ec6-b9c0d6823028" providerId="ADAL" clId="{F9007EC5-9F86-40FE-ADB8-970B781A479C}" dt="2024-10-27T12:52:15.644" v="1540" actId="478"/>
          <ac:picMkLst>
            <pc:docMk/>
            <pc:sldMk cId="165248290" sldId="282"/>
            <ac:picMk id="9" creationId="{2017DAA2-81A0-CC41-1F23-AB3BE572FA0C}"/>
          </ac:picMkLst>
        </pc:picChg>
        <pc:picChg chg="add mod">
          <ac:chgData name="Faruz, Daniel" userId="0e175ff1-eda2-4881-8ec6-b9c0d6823028" providerId="ADAL" clId="{F9007EC5-9F86-40FE-ADB8-970B781A479C}" dt="2024-10-27T12:54:17.856" v="1552" actId="1076"/>
          <ac:picMkLst>
            <pc:docMk/>
            <pc:sldMk cId="165248290" sldId="282"/>
            <ac:picMk id="10" creationId="{A92AFB14-3AA1-7008-C181-D6F20D2078B8}"/>
          </ac:picMkLst>
        </pc:picChg>
        <pc:picChg chg="add mod">
          <ac:chgData name="Faruz, Daniel" userId="0e175ff1-eda2-4881-8ec6-b9c0d6823028" providerId="ADAL" clId="{F9007EC5-9F86-40FE-ADB8-970B781A479C}" dt="2024-10-27T12:54:49.380" v="1564" actId="1076"/>
          <ac:picMkLst>
            <pc:docMk/>
            <pc:sldMk cId="165248290" sldId="282"/>
            <ac:picMk id="11" creationId="{0AA1EC75-C8A3-6489-FBBD-4BC2CF9A7291}"/>
          </ac:picMkLst>
        </pc:picChg>
      </pc:sldChg>
      <pc:sldChg chg="modSp mod ord">
        <pc:chgData name="Faruz, Daniel" userId="0e175ff1-eda2-4881-8ec6-b9c0d6823028" providerId="ADAL" clId="{F9007EC5-9F86-40FE-ADB8-970B781A479C}" dt="2024-10-27T13:29:08.931" v="2146" actId="1038"/>
        <pc:sldMkLst>
          <pc:docMk/>
          <pc:sldMk cId="63908428" sldId="283"/>
        </pc:sldMkLst>
        <pc:spChg chg="mod">
          <ac:chgData name="Faruz, Daniel" userId="0e175ff1-eda2-4881-8ec6-b9c0d6823028" providerId="ADAL" clId="{F9007EC5-9F86-40FE-ADB8-970B781A479C}" dt="2024-10-27T13:29:08.931" v="2146" actId="1038"/>
          <ac:spMkLst>
            <pc:docMk/>
            <pc:sldMk cId="63908428" sldId="283"/>
            <ac:spMk id="5" creationId="{A80C9FFB-598D-F396-D565-D8DCC82BE181}"/>
          </ac:spMkLst>
        </pc:spChg>
        <pc:spChg chg="mod">
          <ac:chgData name="Faruz, Daniel" userId="0e175ff1-eda2-4881-8ec6-b9c0d6823028" providerId="ADAL" clId="{F9007EC5-9F86-40FE-ADB8-970B781A479C}" dt="2024-10-27T13:00:35.201" v="1644" actId="20577"/>
          <ac:spMkLst>
            <pc:docMk/>
            <pc:sldMk cId="63908428" sldId="283"/>
            <ac:spMk id="16" creationId="{0803893D-03DD-AF11-B690-7E5A0C034208}"/>
          </ac:spMkLst>
        </pc:spChg>
        <pc:picChg chg="mod">
          <ac:chgData name="Faruz, Daniel" userId="0e175ff1-eda2-4881-8ec6-b9c0d6823028" providerId="ADAL" clId="{F9007EC5-9F86-40FE-ADB8-970B781A479C}" dt="2024-10-27T13:24:34.600" v="2103" actId="1076"/>
          <ac:picMkLst>
            <pc:docMk/>
            <pc:sldMk cId="63908428" sldId="283"/>
            <ac:picMk id="2050" creationId="{4272B4F2-DA2C-323B-8BE3-BAC5777DCADB}"/>
          </ac:picMkLst>
        </pc:picChg>
      </pc:sldChg>
      <pc:sldChg chg="modSp mod">
        <pc:chgData name="Faruz, Daniel" userId="0e175ff1-eda2-4881-8ec6-b9c0d6823028" providerId="ADAL" clId="{F9007EC5-9F86-40FE-ADB8-970B781A479C}" dt="2024-10-27T13:29:16.002" v="2147" actId="1076"/>
        <pc:sldMkLst>
          <pc:docMk/>
          <pc:sldMk cId="2119725119" sldId="284"/>
        </pc:sldMkLst>
        <pc:spChg chg="mod">
          <ac:chgData name="Faruz, Daniel" userId="0e175ff1-eda2-4881-8ec6-b9c0d6823028" providerId="ADAL" clId="{F9007EC5-9F86-40FE-ADB8-970B781A479C}" dt="2024-10-27T13:29:16.002" v="2147" actId="1076"/>
          <ac:spMkLst>
            <pc:docMk/>
            <pc:sldMk cId="2119725119" sldId="284"/>
            <ac:spMk id="5" creationId="{F230E341-332F-782B-1267-703E80EB15AE}"/>
          </ac:spMkLst>
        </pc:spChg>
        <pc:spChg chg="mod">
          <ac:chgData name="Faruz, Daniel" userId="0e175ff1-eda2-4881-8ec6-b9c0d6823028" providerId="ADAL" clId="{F9007EC5-9F86-40FE-ADB8-970B781A479C}" dt="2024-10-27T13:13:24.560" v="2039" actId="1076"/>
          <ac:spMkLst>
            <pc:docMk/>
            <pc:sldMk cId="2119725119" sldId="284"/>
            <ac:spMk id="13" creationId="{CC9677CC-889C-09D5-7958-700CEFF52EC1}"/>
          </ac:spMkLst>
        </pc:spChg>
        <pc:spChg chg="mod">
          <ac:chgData name="Faruz, Daniel" userId="0e175ff1-eda2-4881-8ec6-b9c0d6823028" providerId="ADAL" clId="{F9007EC5-9F86-40FE-ADB8-970B781A479C}" dt="2024-10-27T13:13:28.458" v="2040" actId="2711"/>
          <ac:spMkLst>
            <pc:docMk/>
            <pc:sldMk cId="2119725119" sldId="284"/>
            <ac:spMk id="16" creationId="{0803893D-03DD-AF11-B690-7E5A0C034208}"/>
          </ac:spMkLst>
        </pc:spChg>
        <pc:picChg chg="mod">
          <ac:chgData name="Faruz, Daniel" userId="0e175ff1-eda2-4881-8ec6-b9c0d6823028" providerId="ADAL" clId="{F9007EC5-9F86-40FE-ADB8-970B781A479C}" dt="2024-10-27T13:13:14.913" v="2037" actId="1076"/>
          <ac:picMkLst>
            <pc:docMk/>
            <pc:sldMk cId="2119725119" sldId="284"/>
            <ac:picMk id="3079" creationId="{10B3F571-F309-D56E-6055-7A1C315961B9}"/>
          </ac:picMkLst>
        </pc:picChg>
      </pc:sldChg>
      <pc:sldChg chg="addSp delSp modSp add mod">
        <pc:chgData name="Faruz, Daniel" userId="0e175ff1-eda2-4881-8ec6-b9c0d6823028" providerId="ADAL" clId="{F9007EC5-9F86-40FE-ADB8-970B781A479C}" dt="2024-10-27T13:22:58.923" v="2078" actId="113"/>
        <pc:sldMkLst>
          <pc:docMk/>
          <pc:sldMk cId="1519486664" sldId="285"/>
        </pc:sldMkLst>
        <pc:spChg chg="add">
          <ac:chgData name="Faruz, Daniel" userId="0e175ff1-eda2-4881-8ec6-b9c0d6823028" providerId="ADAL" clId="{F9007EC5-9F86-40FE-ADB8-970B781A479C}" dt="2024-10-27T11:59:43.789" v="39"/>
          <ac:spMkLst>
            <pc:docMk/>
            <pc:sldMk cId="1519486664" sldId="285"/>
            <ac:spMk id="2" creationId="{7839304B-C19B-D073-A6AF-D0B4DF012BD0}"/>
          </ac:spMkLst>
        </pc:spChg>
        <pc:spChg chg="add del">
          <ac:chgData name="Faruz, Daniel" userId="0e175ff1-eda2-4881-8ec6-b9c0d6823028" providerId="ADAL" clId="{F9007EC5-9F86-40FE-ADB8-970B781A479C}" dt="2024-10-27T11:59:52.195" v="47" actId="22"/>
          <ac:spMkLst>
            <pc:docMk/>
            <pc:sldMk cId="1519486664" sldId="285"/>
            <ac:spMk id="4" creationId="{CD5A38B1-BFF3-9BBA-2D10-928159372D3F}"/>
          </ac:spMkLst>
        </pc:spChg>
        <pc:spChg chg="add">
          <ac:chgData name="Faruz, Daniel" userId="0e175ff1-eda2-4881-8ec6-b9c0d6823028" providerId="ADAL" clId="{F9007EC5-9F86-40FE-ADB8-970B781A479C}" dt="2024-10-27T12:04:46.153" v="201"/>
          <ac:spMkLst>
            <pc:docMk/>
            <pc:sldMk cId="1519486664" sldId="285"/>
            <ac:spMk id="5" creationId="{B7F4AD31-6903-2806-07B9-CF52F528520E}"/>
          </ac:spMkLst>
        </pc:spChg>
        <pc:spChg chg="mod">
          <ac:chgData name="Faruz, Daniel" userId="0e175ff1-eda2-4881-8ec6-b9c0d6823028" providerId="ADAL" clId="{F9007EC5-9F86-40FE-ADB8-970B781A479C}" dt="2024-10-27T12:18:21.829" v="694" actId="1076"/>
          <ac:spMkLst>
            <pc:docMk/>
            <pc:sldMk cId="1519486664" sldId="285"/>
            <ac:spMk id="6" creationId="{00000000-0000-0000-0000-000000000000}"/>
          </ac:spMkLst>
        </pc:spChg>
        <pc:spChg chg="mod">
          <ac:chgData name="Faruz, Daniel" userId="0e175ff1-eda2-4881-8ec6-b9c0d6823028" providerId="ADAL" clId="{F9007EC5-9F86-40FE-ADB8-970B781A479C}" dt="2024-10-27T13:22:58.923" v="2078" actId="113"/>
          <ac:spMkLst>
            <pc:docMk/>
            <pc:sldMk cId="1519486664" sldId="285"/>
            <ac:spMk id="7" creationId="{FB8F28B4-3813-3B24-7F5C-6919A2EE7679}"/>
          </ac:spMkLst>
        </pc:spChg>
        <pc:spChg chg="mod">
          <ac:chgData name="Faruz, Daniel" userId="0e175ff1-eda2-4881-8ec6-b9c0d6823028" providerId="ADAL" clId="{F9007EC5-9F86-40FE-ADB8-970B781A479C}" dt="2024-10-27T12:19:26.615" v="708" actId="1076"/>
          <ac:spMkLst>
            <pc:docMk/>
            <pc:sldMk cId="1519486664" sldId="285"/>
            <ac:spMk id="17" creationId="{00000000-0000-0000-0000-000000000000}"/>
          </ac:spMkLst>
        </pc:spChg>
        <pc:spChg chg="add del mod">
          <ac:chgData name="Faruz, Daniel" userId="0e175ff1-eda2-4881-8ec6-b9c0d6823028" providerId="ADAL" clId="{F9007EC5-9F86-40FE-ADB8-970B781A479C}" dt="2024-10-27T12:20:03.804" v="729" actId="20577"/>
          <ac:spMkLst>
            <pc:docMk/>
            <pc:sldMk cId="1519486664" sldId="285"/>
            <ac:spMk id="20" creationId="{00000000-0000-0000-0000-000000000000}"/>
          </ac:spMkLst>
        </pc:spChg>
        <pc:grpChg chg="mod ord">
          <ac:chgData name="Faruz, Daniel" userId="0e175ff1-eda2-4881-8ec6-b9c0d6823028" providerId="ADAL" clId="{F9007EC5-9F86-40FE-ADB8-970B781A479C}" dt="2024-10-27T12:19:22.430" v="707" actId="1076"/>
          <ac:grpSpMkLst>
            <pc:docMk/>
            <pc:sldMk cId="1519486664" sldId="285"/>
            <ac:grpSpMk id="11" creationId="{00000000-0000-0000-0000-000000000000}"/>
          </ac:grpSpMkLst>
        </pc:grpChg>
        <pc:grpChg chg="mod">
          <ac:chgData name="Faruz, Daniel" userId="0e175ff1-eda2-4881-8ec6-b9c0d6823028" providerId="ADAL" clId="{F9007EC5-9F86-40FE-ADB8-970B781A479C}" dt="2024-10-27T12:18:50.533" v="700" actId="14100"/>
          <ac:grpSpMkLst>
            <pc:docMk/>
            <pc:sldMk cId="1519486664" sldId="285"/>
            <ac:grpSpMk id="14" creationId="{00000000-0000-0000-0000-000000000000}"/>
          </ac:grpSpMkLst>
        </pc:grpChg>
        <pc:picChg chg="mod">
          <ac:chgData name="Faruz, Daniel" userId="0e175ff1-eda2-4881-8ec6-b9c0d6823028" providerId="ADAL" clId="{F9007EC5-9F86-40FE-ADB8-970B781A479C}" dt="2024-10-27T12:18:58.880" v="704" actId="1076"/>
          <ac:picMkLst>
            <pc:docMk/>
            <pc:sldMk cId="1519486664" sldId="285"/>
            <ac:picMk id="10" creationId="{00000000-0000-0000-0000-000000000000}"/>
          </ac:picMkLst>
        </pc:picChg>
        <pc:picChg chg="del mod">
          <ac:chgData name="Faruz, Daniel" userId="0e175ff1-eda2-4881-8ec6-b9c0d6823028" providerId="ADAL" clId="{F9007EC5-9F86-40FE-ADB8-970B781A479C}" dt="2024-10-27T12:16:06.815" v="632" actId="478"/>
          <ac:picMkLst>
            <pc:docMk/>
            <pc:sldMk cId="1519486664" sldId="285"/>
            <ac:picMk id="1026" creationId="{AC80916C-2704-BFC8-A6B8-BB12E6AA2D6B}"/>
          </ac:picMkLst>
        </pc:picChg>
        <pc:picChg chg="add mod">
          <ac:chgData name="Faruz, Daniel" userId="0e175ff1-eda2-4881-8ec6-b9c0d6823028" providerId="ADAL" clId="{F9007EC5-9F86-40FE-ADB8-970B781A479C}" dt="2024-10-27T13:13:49.224" v="2041" actId="1076"/>
          <ac:picMkLst>
            <pc:docMk/>
            <pc:sldMk cId="1519486664" sldId="285"/>
            <ac:picMk id="3076" creationId="{394CB454-645F-C582-8383-DCA8371E2770}"/>
          </ac:picMkLst>
        </pc:picChg>
      </pc:sldChg>
      <pc:sldChg chg="del">
        <pc:chgData name="Faruz, Daniel" userId="0e175ff1-eda2-4881-8ec6-b9c0d6823028" providerId="ADAL" clId="{F9007EC5-9F86-40FE-ADB8-970B781A479C}" dt="2024-10-27T12:31:36.503" v="846" actId="47"/>
        <pc:sldMkLst>
          <pc:docMk/>
          <pc:sldMk cId="2710316175" sldId="286"/>
        </pc:sldMkLst>
      </pc:sldChg>
      <pc:sldChg chg="addSp delSp modSp add del mod">
        <pc:chgData name="Faruz, Daniel" userId="0e175ff1-eda2-4881-8ec6-b9c0d6823028" providerId="ADAL" clId="{F9007EC5-9F86-40FE-ADB8-970B781A479C}" dt="2024-10-27T12:19:44.201" v="711" actId="2696"/>
        <pc:sldMkLst>
          <pc:docMk/>
          <pc:sldMk cId="3314974102" sldId="286"/>
        </pc:sldMkLst>
        <pc:spChg chg="add">
          <ac:chgData name="Faruz, Daniel" userId="0e175ff1-eda2-4881-8ec6-b9c0d6823028" providerId="ADAL" clId="{F9007EC5-9F86-40FE-ADB8-970B781A479C}" dt="2024-10-27T12:09:03.111" v="464"/>
          <ac:spMkLst>
            <pc:docMk/>
            <pc:sldMk cId="3314974102" sldId="286"/>
            <ac:spMk id="2" creationId="{07E243D8-21FE-9CAE-C0BC-2FA02E3DDF24}"/>
          </ac:spMkLst>
        </pc:spChg>
        <pc:spChg chg="del mod">
          <ac:chgData name="Faruz, Daniel" userId="0e175ff1-eda2-4881-8ec6-b9c0d6823028" providerId="ADAL" clId="{F9007EC5-9F86-40FE-ADB8-970B781A479C}" dt="2024-10-27T12:19:41.126" v="710" actId="478"/>
          <ac:spMkLst>
            <pc:docMk/>
            <pc:sldMk cId="3314974102" sldId="286"/>
            <ac:spMk id="17" creationId="{00000000-0000-0000-0000-000000000000}"/>
          </ac:spMkLst>
        </pc:spChg>
        <pc:spChg chg="del mod">
          <ac:chgData name="Faruz, Daniel" userId="0e175ff1-eda2-4881-8ec6-b9c0d6823028" providerId="ADAL" clId="{F9007EC5-9F86-40FE-ADB8-970B781A479C}" dt="2024-10-27T12:19:39.798" v="709" actId="478"/>
          <ac:spMkLst>
            <pc:docMk/>
            <pc:sldMk cId="3314974102" sldId="286"/>
            <ac:spMk id="20" creationId="{00000000-0000-0000-0000-000000000000}"/>
          </ac:spMkLst>
        </pc:spChg>
      </pc:sldChg>
      <pc:sldChg chg="addSp delSp modSp add mod ord">
        <pc:chgData name="Faruz, Daniel" userId="0e175ff1-eda2-4881-8ec6-b9c0d6823028" providerId="ADAL" clId="{F9007EC5-9F86-40FE-ADB8-970B781A479C}" dt="2024-10-27T13:30:50.675" v="2165" actId="1076"/>
        <pc:sldMkLst>
          <pc:docMk/>
          <pc:sldMk cId="3565214355" sldId="286"/>
        </pc:sldMkLst>
        <pc:spChg chg="del">
          <ac:chgData name="Faruz, Daniel" userId="0e175ff1-eda2-4881-8ec6-b9c0d6823028" providerId="ADAL" clId="{F9007EC5-9F86-40FE-ADB8-970B781A479C}" dt="2024-10-27T12:57:24.036" v="1591" actId="478"/>
          <ac:spMkLst>
            <pc:docMk/>
            <pc:sldMk cId="3565214355" sldId="286"/>
            <ac:spMk id="4" creationId="{E776D05D-1EBF-75EF-AB8D-5336219DA58B}"/>
          </ac:spMkLst>
        </pc:spChg>
        <pc:spChg chg="add mod ord">
          <ac:chgData name="Faruz, Daniel" userId="0e175ff1-eda2-4881-8ec6-b9c0d6823028" providerId="ADAL" clId="{F9007EC5-9F86-40FE-ADB8-970B781A479C}" dt="2024-10-27T13:30:30.703" v="2159" actId="1076"/>
          <ac:spMkLst>
            <pc:docMk/>
            <pc:sldMk cId="3565214355" sldId="286"/>
            <ac:spMk id="5" creationId="{4AFE5F7B-2AEC-DAB2-0A93-D4973B4F5745}"/>
          </ac:spMkLst>
        </pc:spChg>
        <pc:spChg chg="add del mod">
          <ac:chgData name="Faruz, Daniel" userId="0e175ff1-eda2-4881-8ec6-b9c0d6823028" providerId="ADAL" clId="{F9007EC5-9F86-40FE-ADB8-970B781A479C}" dt="2024-10-27T13:30:41.219" v="2163" actId="1076"/>
          <ac:spMkLst>
            <pc:docMk/>
            <pc:sldMk cId="3565214355" sldId="286"/>
            <ac:spMk id="14" creationId="{A99CA148-BDEA-AA8C-EC99-CBC31CF0E3E1}"/>
          </ac:spMkLst>
        </pc:spChg>
        <pc:spChg chg="add mod">
          <ac:chgData name="Faruz, Daniel" userId="0e175ff1-eda2-4881-8ec6-b9c0d6823028" providerId="ADAL" clId="{F9007EC5-9F86-40FE-ADB8-970B781A479C}" dt="2024-10-27T13:30:45.245" v="2164" actId="1076"/>
          <ac:spMkLst>
            <pc:docMk/>
            <pc:sldMk cId="3565214355" sldId="286"/>
            <ac:spMk id="15" creationId="{20565968-24C0-39F6-F51B-DF087AF2BEB0}"/>
          </ac:spMkLst>
        </pc:spChg>
        <pc:spChg chg="mod">
          <ac:chgData name="Faruz, Daniel" userId="0e175ff1-eda2-4881-8ec6-b9c0d6823028" providerId="ADAL" clId="{F9007EC5-9F86-40FE-ADB8-970B781A479C}" dt="2024-10-27T13:28:50.855" v="2141" actId="1037"/>
          <ac:spMkLst>
            <pc:docMk/>
            <pc:sldMk cId="3565214355" sldId="286"/>
            <ac:spMk id="16" creationId="{F19B46FB-EFE5-2D4C-861B-72A5E9A915A0}"/>
          </ac:spMkLst>
        </pc:spChg>
        <pc:spChg chg="mod">
          <ac:chgData name="Faruz, Daniel" userId="0e175ff1-eda2-4881-8ec6-b9c0d6823028" providerId="ADAL" clId="{F9007EC5-9F86-40FE-ADB8-970B781A479C}" dt="2024-10-27T12:57:18.940" v="1590"/>
          <ac:spMkLst>
            <pc:docMk/>
            <pc:sldMk cId="3565214355" sldId="286"/>
            <ac:spMk id="30" creationId="{0D8E0639-B7FE-7C62-5D96-B87E89249032}"/>
          </ac:spMkLst>
        </pc:spChg>
        <pc:spChg chg="del">
          <ac:chgData name="Faruz, Daniel" userId="0e175ff1-eda2-4881-8ec6-b9c0d6823028" providerId="ADAL" clId="{F9007EC5-9F86-40FE-ADB8-970B781A479C}" dt="2024-10-27T12:55:14.076" v="1566" actId="478"/>
          <ac:spMkLst>
            <pc:docMk/>
            <pc:sldMk cId="3565214355" sldId="286"/>
            <ac:spMk id="39" creationId="{70903C21-818E-CA6E-C211-22826460B261}"/>
          </ac:spMkLst>
        </pc:spChg>
        <pc:picChg chg="mod">
          <ac:chgData name="Faruz, Daniel" userId="0e175ff1-eda2-4881-8ec6-b9c0d6823028" providerId="ADAL" clId="{F9007EC5-9F86-40FE-ADB8-970B781A479C}" dt="2024-10-27T13:15:09.738" v="2048" actId="1076"/>
          <ac:picMkLst>
            <pc:docMk/>
            <pc:sldMk cId="3565214355" sldId="286"/>
            <ac:picMk id="2" creationId="{00000000-0000-0000-0000-000000000000}"/>
          </ac:picMkLst>
        </pc:picChg>
        <pc:picChg chg="add mod">
          <ac:chgData name="Faruz, Daniel" userId="0e175ff1-eda2-4881-8ec6-b9c0d6823028" providerId="ADAL" clId="{F9007EC5-9F86-40FE-ADB8-970B781A479C}" dt="2024-10-27T13:11:20.529" v="2004" actId="1076"/>
          <ac:picMkLst>
            <pc:docMk/>
            <pc:sldMk cId="3565214355" sldId="286"/>
            <ac:picMk id="9" creationId="{14C2675A-C5A6-E710-7CDA-5FFBBF4C4CEB}"/>
          </ac:picMkLst>
        </pc:picChg>
        <pc:picChg chg="del">
          <ac:chgData name="Faruz, Daniel" userId="0e175ff1-eda2-4881-8ec6-b9c0d6823028" providerId="ADAL" clId="{F9007EC5-9F86-40FE-ADB8-970B781A479C}" dt="2024-10-27T12:55:15.345" v="1568" actId="478"/>
          <ac:picMkLst>
            <pc:docMk/>
            <pc:sldMk cId="3565214355" sldId="286"/>
            <ac:picMk id="10" creationId="{A92AFB14-3AA1-7008-C181-D6F20D2078B8}"/>
          </ac:picMkLst>
        </pc:picChg>
        <pc:picChg chg="del">
          <ac:chgData name="Faruz, Daniel" userId="0e175ff1-eda2-4881-8ec6-b9c0d6823028" providerId="ADAL" clId="{F9007EC5-9F86-40FE-ADB8-970B781A479C}" dt="2024-10-27T12:55:14.691" v="1567" actId="478"/>
          <ac:picMkLst>
            <pc:docMk/>
            <pc:sldMk cId="3565214355" sldId="286"/>
            <ac:picMk id="11" creationId="{0AA1EC75-C8A3-6489-FBBD-4BC2CF9A7291}"/>
          </ac:picMkLst>
        </pc:picChg>
        <pc:picChg chg="add del mod">
          <ac:chgData name="Faruz, Daniel" userId="0e175ff1-eda2-4881-8ec6-b9c0d6823028" providerId="ADAL" clId="{F9007EC5-9F86-40FE-ADB8-970B781A479C}" dt="2024-10-27T12:58:43.101" v="1603" actId="478"/>
          <ac:picMkLst>
            <pc:docMk/>
            <pc:sldMk cId="3565214355" sldId="286"/>
            <ac:picMk id="12" creationId="{0F33C3FF-483B-7F4A-4D29-F5F5B0936F64}"/>
          </ac:picMkLst>
        </pc:picChg>
        <pc:picChg chg="add mod modCrop">
          <ac:chgData name="Faruz, Daniel" userId="0e175ff1-eda2-4881-8ec6-b9c0d6823028" providerId="ADAL" clId="{F9007EC5-9F86-40FE-ADB8-970B781A479C}" dt="2024-10-27T13:30:50.675" v="2165" actId="1076"/>
          <ac:picMkLst>
            <pc:docMk/>
            <pc:sldMk cId="3565214355" sldId="286"/>
            <ac:picMk id="13" creationId="{71BE2FE0-4827-D9B3-32DF-E86512F5C1C4}"/>
          </ac:picMkLst>
        </pc:picChg>
      </pc:sldChg>
      <pc:sldChg chg="new del">
        <pc:chgData name="Faruz, Daniel" userId="0e175ff1-eda2-4881-8ec6-b9c0d6823028" providerId="ADAL" clId="{F9007EC5-9F86-40FE-ADB8-970B781A479C}" dt="2024-10-27T12:02:26.284" v="83" actId="680"/>
        <pc:sldMkLst>
          <pc:docMk/>
          <pc:sldMk cId="269394981" sldId="287"/>
        </pc:sldMkLst>
      </pc:sldChg>
      <pc:sldChg chg="new del">
        <pc:chgData name="Faruz, Daniel" userId="0e175ff1-eda2-4881-8ec6-b9c0d6823028" providerId="ADAL" clId="{F9007EC5-9F86-40FE-ADB8-970B781A479C}" dt="2024-10-27T12:00:06.270" v="54" actId="680"/>
        <pc:sldMkLst>
          <pc:docMk/>
          <pc:sldMk cId="2810045862" sldId="28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4FBE385-7E96-7E2A-6FC7-48D4233AF8E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FD9212-DC50-437E-3D95-9500D3E7FEF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086CAE-DA8F-4807-8877-402870CB122E}" type="datetimeFigureOut">
              <a:rPr lang="en-IL" smtClean="0"/>
              <a:t>27/10/2024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818BB2-E78E-C6DB-67FF-BFD110BA182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F9E4DB-94DA-A434-3B01-AF2C911EAAC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A39ADC-66F8-4E66-BEE1-E8895FEB90A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3205535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gif>
</file>

<file path=ppt/media/image10.png>
</file>

<file path=ppt/media/image10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jpe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gif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pn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png>
</file>

<file path=ppt/media/image70.png>
</file>

<file path=ppt/media/image71.svg>
</file>

<file path=ppt/media/image72.png>
</file>

<file path=ppt/media/image73.svg>
</file>

<file path=ppt/media/image74.png>
</file>

<file path=ppt/media/image75.svg>
</file>

<file path=ppt/media/image76.png>
</file>

<file path=ppt/media/image77.svg>
</file>

<file path=ppt/media/image78.png>
</file>

<file path=ppt/media/image79.svg>
</file>

<file path=ppt/media/image8.png>
</file>

<file path=ppt/media/image80.png>
</file>

<file path=ppt/media/image81.svg>
</file>

<file path=ppt/media/image82.png>
</file>

<file path=ppt/media/image83.svg>
</file>

<file path=ppt/media/image84.png>
</file>

<file path=ppt/media/image85.svg>
</file>

<file path=ppt/media/image86.png>
</file>

<file path=ppt/media/image87.svg>
</file>

<file path=ppt/media/image88.png>
</file>

<file path=ppt/media/image89.svg>
</file>

<file path=ppt/media/image9.gif>
</file>

<file path=ppt/media/image90.png>
</file>

<file path=ppt/media/image91.svg>
</file>

<file path=ppt/media/image92.png>
</file>

<file path=ppt/media/image93.svg>
</file>

<file path=ppt/media/image94.png>
</file>

<file path=ppt/media/image95.svg>
</file>

<file path=ppt/media/image96.png>
</file>

<file path=ppt/media/image97.svg>
</file>

<file path=ppt/media/image98.png>
</file>

<file path=ppt/media/image9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7D4C1B-C633-4D39-B39E-FA0E63FFD8D4}" type="datetimeFigureOut">
              <a:rPr lang="en-IL" smtClean="0"/>
              <a:t>27/10/2024</a:t>
            </a:fld>
            <a:endParaRPr lang="en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717AC2-AB76-41BE-9EFC-EBBF0FD112FC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272254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F03C-9B0B-4AE4-846D-F5D057208C1D}" type="datetime1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41FE4-14F3-41E3-9D22-626B2BB0E4BB}" type="datetime1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204A-1715-4907-ACDF-9C7E872A28D4}" type="datetime1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0D918-6097-4F27-99D2-79F99D898A6B}" type="datetime1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CE3E6-E7D6-4E58-AFBE-0569748D2BD9}" type="datetime1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0445E-F591-4BAF-A705-DC3E2221B080}" type="datetime1">
              <a:rPr lang="en-US" smtClean="0"/>
              <a:t>10/27/2024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23A29-C038-42ED-88C3-49A573F03BF2}" type="datetime1">
              <a:rPr lang="en-US" smtClean="0"/>
              <a:t>10/27/2024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C74CE-CE11-4001-B58C-90F3ED36AA0C}" type="datetime1">
              <a:rPr lang="en-US" smtClean="0"/>
              <a:t>10/27/2024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AE310-4D4D-4644-AC8C-C40EA61E3B56}" type="datetime1">
              <a:rPr lang="en-US" smtClean="0"/>
              <a:t>10/27/2024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89075-9765-444B-8E26-E1D9A9C7AB41}" type="datetime1">
              <a:rPr lang="en-US" smtClean="0"/>
              <a:t>10/27/2024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AFFB8-F187-4178-87D2-3F4C2D0AF2AA}" type="datetime1">
              <a:rPr lang="en-US" smtClean="0"/>
              <a:t>10/27/2024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765B91-7F8E-4A85-919F-A0ACC79B9A4E}" type="datetime1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faruz/Arduino_prj/tree/main" TargetMode="External"/><Relationship Id="rId7" Type="http://schemas.microsoft.com/office/2007/relationships/hdphoto" Target="../media/hdphoto5.wdp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microsoft.com/office/2007/relationships/hdphoto" Target="../media/hdphoto4.wdp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5" Type="http://schemas.microsoft.com/office/2007/relationships/hdphoto" Target="../media/hdphoto6.wdp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6" Type="http://schemas.openxmlformats.org/officeDocument/2006/relationships/image" Target="../media/image46.png"/><Relationship Id="rId21" Type="http://schemas.openxmlformats.org/officeDocument/2006/relationships/image" Target="../media/image41.svg"/><Relationship Id="rId42" Type="http://schemas.openxmlformats.org/officeDocument/2006/relationships/image" Target="../media/image62.png"/><Relationship Id="rId47" Type="http://schemas.openxmlformats.org/officeDocument/2006/relationships/image" Target="../media/image67.svg"/><Relationship Id="rId63" Type="http://schemas.openxmlformats.org/officeDocument/2006/relationships/image" Target="../media/image83.svg"/><Relationship Id="rId68" Type="http://schemas.openxmlformats.org/officeDocument/2006/relationships/image" Target="../media/image88.png"/><Relationship Id="rId16" Type="http://schemas.openxmlformats.org/officeDocument/2006/relationships/image" Target="../media/image36.png"/><Relationship Id="rId11" Type="http://schemas.openxmlformats.org/officeDocument/2006/relationships/image" Target="../media/image31.svg"/><Relationship Id="rId24" Type="http://schemas.openxmlformats.org/officeDocument/2006/relationships/image" Target="../media/image44.png"/><Relationship Id="rId32" Type="http://schemas.openxmlformats.org/officeDocument/2006/relationships/image" Target="../media/image52.png"/><Relationship Id="rId37" Type="http://schemas.openxmlformats.org/officeDocument/2006/relationships/image" Target="../media/image57.svg"/><Relationship Id="rId40" Type="http://schemas.openxmlformats.org/officeDocument/2006/relationships/image" Target="../media/image60.png"/><Relationship Id="rId45" Type="http://schemas.openxmlformats.org/officeDocument/2006/relationships/image" Target="../media/image65.svg"/><Relationship Id="rId53" Type="http://schemas.openxmlformats.org/officeDocument/2006/relationships/image" Target="../media/image73.svg"/><Relationship Id="rId58" Type="http://schemas.openxmlformats.org/officeDocument/2006/relationships/image" Target="../media/image78.png"/><Relationship Id="rId66" Type="http://schemas.openxmlformats.org/officeDocument/2006/relationships/image" Target="../media/image86.png"/><Relationship Id="rId74" Type="http://schemas.openxmlformats.org/officeDocument/2006/relationships/image" Target="../media/image94.png"/><Relationship Id="rId79" Type="http://schemas.openxmlformats.org/officeDocument/2006/relationships/image" Target="../media/image99.svg"/><Relationship Id="rId5" Type="http://schemas.openxmlformats.org/officeDocument/2006/relationships/image" Target="../media/image25.svg"/><Relationship Id="rId61" Type="http://schemas.openxmlformats.org/officeDocument/2006/relationships/image" Target="../media/image81.svg"/><Relationship Id="rId19" Type="http://schemas.openxmlformats.org/officeDocument/2006/relationships/image" Target="../media/image39.svg"/><Relationship Id="rId14" Type="http://schemas.openxmlformats.org/officeDocument/2006/relationships/image" Target="../media/image34.png"/><Relationship Id="rId22" Type="http://schemas.openxmlformats.org/officeDocument/2006/relationships/image" Target="../media/image42.png"/><Relationship Id="rId27" Type="http://schemas.openxmlformats.org/officeDocument/2006/relationships/image" Target="../media/image47.svg"/><Relationship Id="rId30" Type="http://schemas.openxmlformats.org/officeDocument/2006/relationships/image" Target="../media/image50.png"/><Relationship Id="rId35" Type="http://schemas.openxmlformats.org/officeDocument/2006/relationships/image" Target="../media/image55.svg"/><Relationship Id="rId43" Type="http://schemas.openxmlformats.org/officeDocument/2006/relationships/image" Target="../media/image63.svg"/><Relationship Id="rId48" Type="http://schemas.openxmlformats.org/officeDocument/2006/relationships/image" Target="../media/image68.png"/><Relationship Id="rId56" Type="http://schemas.openxmlformats.org/officeDocument/2006/relationships/image" Target="../media/image76.png"/><Relationship Id="rId64" Type="http://schemas.openxmlformats.org/officeDocument/2006/relationships/image" Target="../media/image84.png"/><Relationship Id="rId69" Type="http://schemas.openxmlformats.org/officeDocument/2006/relationships/image" Target="../media/image89.svg"/><Relationship Id="rId77" Type="http://schemas.openxmlformats.org/officeDocument/2006/relationships/image" Target="../media/image97.svg"/><Relationship Id="rId8" Type="http://schemas.openxmlformats.org/officeDocument/2006/relationships/image" Target="../media/image28.png"/><Relationship Id="rId51" Type="http://schemas.openxmlformats.org/officeDocument/2006/relationships/image" Target="../media/image71.svg"/><Relationship Id="rId72" Type="http://schemas.openxmlformats.org/officeDocument/2006/relationships/image" Target="../media/image92.png"/><Relationship Id="rId80" Type="http://schemas.openxmlformats.org/officeDocument/2006/relationships/image" Target="../media/image100.gif"/><Relationship Id="rId3" Type="http://schemas.openxmlformats.org/officeDocument/2006/relationships/image" Target="../media/image23.svg"/><Relationship Id="rId12" Type="http://schemas.openxmlformats.org/officeDocument/2006/relationships/image" Target="../media/image32.png"/><Relationship Id="rId17" Type="http://schemas.openxmlformats.org/officeDocument/2006/relationships/image" Target="../media/image37.svg"/><Relationship Id="rId25" Type="http://schemas.openxmlformats.org/officeDocument/2006/relationships/image" Target="../media/image45.svg"/><Relationship Id="rId33" Type="http://schemas.openxmlformats.org/officeDocument/2006/relationships/image" Target="../media/image53.svg"/><Relationship Id="rId38" Type="http://schemas.openxmlformats.org/officeDocument/2006/relationships/image" Target="../media/image58.png"/><Relationship Id="rId46" Type="http://schemas.openxmlformats.org/officeDocument/2006/relationships/image" Target="../media/image66.png"/><Relationship Id="rId59" Type="http://schemas.openxmlformats.org/officeDocument/2006/relationships/image" Target="../media/image79.svg"/><Relationship Id="rId67" Type="http://schemas.openxmlformats.org/officeDocument/2006/relationships/image" Target="../media/image87.svg"/><Relationship Id="rId20" Type="http://schemas.openxmlformats.org/officeDocument/2006/relationships/image" Target="../media/image40.png"/><Relationship Id="rId41" Type="http://schemas.openxmlformats.org/officeDocument/2006/relationships/image" Target="../media/image61.svg"/><Relationship Id="rId54" Type="http://schemas.openxmlformats.org/officeDocument/2006/relationships/image" Target="../media/image74.png"/><Relationship Id="rId62" Type="http://schemas.openxmlformats.org/officeDocument/2006/relationships/image" Target="../media/image82.png"/><Relationship Id="rId70" Type="http://schemas.openxmlformats.org/officeDocument/2006/relationships/image" Target="../media/image90.png"/><Relationship Id="rId75" Type="http://schemas.openxmlformats.org/officeDocument/2006/relationships/image" Target="../media/image9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15" Type="http://schemas.openxmlformats.org/officeDocument/2006/relationships/image" Target="../media/image35.svg"/><Relationship Id="rId23" Type="http://schemas.openxmlformats.org/officeDocument/2006/relationships/image" Target="../media/image43.svg"/><Relationship Id="rId28" Type="http://schemas.openxmlformats.org/officeDocument/2006/relationships/image" Target="../media/image48.png"/><Relationship Id="rId36" Type="http://schemas.openxmlformats.org/officeDocument/2006/relationships/image" Target="../media/image56.png"/><Relationship Id="rId49" Type="http://schemas.openxmlformats.org/officeDocument/2006/relationships/image" Target="../media/image69.svg"/><Relationship Id="rId57" Type="http://schemas.openxmlformats.org/officeDocument/2006/relationships/image" Target="../media/image77.svg"/><Relationship Id="rId10" Type="http://schemas.openxmlformats.org/officeDocument/2006/relationships/image" Target="../media/image30.png"/><Relationship Id="rId31" Type="http://schemas.openxmlformats.org/officeDocument/2006/relationships/image" Target="../media/image51.svg"/><Relationship Id="rId44" Type="http://schemas.openxmlformats.org/officeDocument/2006/relationships/image" Target="../media/image64.png"/><Relationship Id="rId52" Type="http://schemas.openxmlformats.org/officeDocument/2006/relationships/image" Target="../media/image72.png"/><Relationship Id="rId60" Type="http://schemas.openxmlformats.org/officeDocument/2006/relationships/image" Target="../media/image80.png"/><Relationship Id="rId65" Type="http://schemas.openxmlformats.org/officeDocument/2006/relationships/image" Target="../media/image85.svg"/><Relationship Id="rId73" Type="http://schemas.openxmlformats.org/officeDocument/2006/relationships/image" Target="../media/image93.svg"/><Relationship Id="rId78" Type="http://schemas.openxmlformats.org/officeDocument/2006/relationships/image" Target="../media/image98.png"/><Relationship Id="rId4" Type="http://schemas.openxmlformats.org/officeDocument/2006/relationships/image" Target="../media/image24.png"/><Relationship Id="rId9" Type="http://schemas.openxmlformats.org/officeDocument/2006/relationships/image" Target="../media/image29.svg"/><Relationship Id="rId13" Type="http://schemas.openxmlformats.org/officeDocument/2006/relationships/image" Target="../media/image33.svg"/><Relationship Id="rId18" Type="http://schemas.openxmlformats.org/officeDocument/2006/relationships/image" Target="../media/image38.png"/><Relationship Id="rId39" Type="http://schemas.openxmlformats.org/officeDocument/2006/relationships/image" Target="../media/image59.svg"/><Relationship Id="rId34" Type="http://schemas.openxmlformats.org/officeDocument/2006/relationships/image" Target="../media/image54.png"/><Relationship Id="rId50" Type="http://schemas.openxmlformats.org/officeDocument/2006/relationships/image" Target="../media/image70.png"/><Relationship Id="rId55" Type="http://schemas.openxmlformats.org/officeDocument/2006/relationships/image" Target="../media/image75.svg"/><Relationship Id="rId76" Type="http://schemas.openxmlformats.org/officeDocument/2006/relationships/image" Target="../media/image96.png"/><Relationship Id="rId7" Type="http://schemas.openxmlformats.org/officeDocument/2006/relationships/image" Target="../media/image27.svg"/><Relationship Id="rId71" Type="http://schemas.openxmlformats.org/officeDocument/2006/relationships/image" Target="../media/image91.svg"/><Relationship Id="rId2" Type="http://schemas.openxmlformats.org/officeDocument/2006/relationships/image" Target="../media/image22.png"/><Relationship Id="rId29" Type="http://schemas.openxmlformats.org/officeDocument/2006/relationships/image" Target="../media/image49.sv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gif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386595">
            <a:off x="-2472678" y="963808"/>
            <a:ext cx="8854344" cy="8854344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21213405">
            <a:off x="-1474117" y="-566794"/>
            <a:ext cx="4406044" cy="4406044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</p:spPr>
        <p:txBody>
          <a:bodyPr/>
          <a:lstStyle/>
          <a:p>
            <a:endParaRPr lang="en-IL" dirty="0"/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47674" y="-1257300"/>
            <a:ext cx="6318942" cy="496037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2704896" y="5176348"/>
            <a:ext cx="7982712" cy="8229600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9712967" y="4895738"/>
            <a:ext cx="6847397" cy="3505835"/>
            <a:chOff x="-326404" y="-99868"/>
            <a:chExt cx="1421135" cy="289657"/>
          </a:xfrm>
        </p:grpSpPr>
        <p:sp>
          <p:nvSpPr>
            <p:cNvPr id="11" name="Freeform 11"/>
            <p:cNvSpPr/>
            <p:nvPr/>
          </p:nvSpPr>
          <p:spPr>
            <a:xfrm>
              <a:off x="-326404" y="-99868"/>
              <a:ext cx="948890" cy="289657"/>
            </a:xfrm>
            <a:custGeom>
              <a:avLst/>
              <a:gdLst/>
              <a:ahLst/>
              <a:cxnLst/>
              <a:rect l="l" t="t" r="r" b="b"/>
              <a:pathLst>
                <a:path w="1094731" h="157520">
                  <a:moveTo>
                    <a:pt x="0" y="0"/>
                  </a:moveTo>
                  <a:lnTo>
                    <a:pt x="1094731" y="0"/>
                  </a:lnTo>
                  <a:lnTo>
                    <a:pt x="1094731" y="157520"/>
                  </a:lnTo>
                  <a:lnTo>
                    <a:pt x="0" y="15752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</p:spPr>
          <p:txBody>
            <a:bodyPr/>
            <a:lstStyle/>
            <a:p>
              <a:pPr algn="ctr"/>
              <a:r>
                <a:rPr lang="he-IL" sz="3200" b="1" dirty="0">
                  <a:effectLst/>
                  <a:latin typeface="David" panose="020E0502060401010101" pitchFamily="34" charset="-79"/>
                  <a:ea typeface="Calibri" panose="020F0502020204030204" pitchFamily="34" charset="0"/>
                  <a:cs typeface="+mj-cs"/>
                </a:rPr>
                <a:t>מגישים:</a:t>
              </a:r>
            </a:p>
            <a:p>
              <a:pPr algn="ctr"/>
              <a:r>
                <a:rPr lang="he-IL" sz="3200" dirty="0">
                  <a:effectLst/>
                  <a:latin typeface="David" panose="020E0502060401010101" pitchFamily="34" charset="-79"/>
                  <a:ea typeface="Calibri" panose="020F0502020204030204" pitchFamily="34" charset="0"/>
                  <a:cs typeface="+mj-cs"/>
                </a:rPr>
                <a:t>דניאל פרו</a:t>
              </a:r>
              <a:r>
                <a:rPr lang="he-IL" sz="3200" dirty="0">
                  <a:latin typeface="David" panose="020E0502060401010101" pitchFamily="34" charset="-79"/>
                  <a:ea typeface="Calibri" panose="020F0502020204030204" pitchFamily="34" charset="0"/>
                  <a:cs typeface="+mj-cs"/>
                </a:rPr>
                <a:t>ז</a:t>
              </a:r>
              <a:r>
                <a:rPr lang="he-IL" sz="3200" dirty="0">
                  <a:effectLst/>
                  <a:latin typeface="David" panose="020E0502060401010101" pitchFamily="34" charset="-79"/>
                  <a:ea typeface="Calibri" panose="020F0502020204030204" pitchFamily="34" charset="0"/>
                  <a:cs typeface="+mj-cs"/>
                </a:rPr>
                <a:t>	</a:t>
              </a:r>
            </a:p>
            <a:p>
              <a:pPr algn="ctr"/>
              <a:r>
                <a:rPr lang="he-IL" sz="3200" dirty="0">
                  <a:latin typeface="David" panose="020E0502060401010101" pitchFamily="34" charset="-79"/>
                  <a:cs typeface="+mj-cs"/>
                </a:rPr>
                <a:t>נתן סבג</a:t>
              </a:r>
            </a:p>
            <a:p>
              <a:pPr algn="ctr"/>
              <a:endParaRPr lang="he-IL" sz="3200" dirty="0">
                <a:latin typeface="David" panose="020E0502060401010101" pitchFamily="34" charset="-79"/>
                <a:cs typeface="+mj-cs"/>
              </a:endParaRPr>
            </a:p>
            <a:p>
              <a:pPr algn="ctr"/>
              <a:r>
                <a:rPr lang="he-IL" sz="3200" b="1" dirty="0">
                  <a:latin typeface="David" panose="020E0502060401010101" pitchFamily="34" charset="-79"/>
                  <a:cs typeface="+mj-cs"/>
                </a:rPr>
                <a:t>מנחים:</a:t>
              </a:r>
              <a:r>
                <a:rPr lang="he-IL" sz="3200" dirty="0">
                  <a:latin typeface="David" panose="020E0502060401010101" pitchFamily="34" charset="-79"/>
                  <a:cs typeface="+mj-cs"/>
                </a:rPr>
                <a:t> </a:t>
              </a:r>
              <a:br>
                <a:rPr lang="en-US" sz="3200" dirty="0">
                  <a:latin typeface="David" panose="020E0502060401010101" pitchFamily="34" charset="-79"/>
                  <a:cs typeface="+mj-cs"/>
                </a:rPr>
              </a:br>
              <a:r>
                <a:rPr lang="he-IL" sz="3200" dirty="0">
                  <a:latin typeface="David" panose="020E0502060401010101" pitchFamily="34" charset="-79"/>
                  <a:cs typeface="+mj-cs"/>
                </a:rPr>
                <a:t>דר' אמיר שמר</a:t>
              </a:r>
              <a:br>
                <a:rPr lang="en-US" sz="3200" dirty="0">
                  <a:latin typeface="David" panose="020E0502060401010101" pitchFamily="34" charset="-79"/>
                  <a:cs typeface="+mj-cs"/>
                </a:rPr>
              </a:br>
              <a:r>
                <a:rPr lang="he-IL" sz="3200" dirty="0">
                  <a:latin typeface="David" panose="020E0502060401010101" pitchFamily="34" charset="-79"/>
                  <a:cs typeface="+mj-cs"/>
                </a:rPr>
                <a:t>דר' מאיר רזוורג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57150"/>
              <a:ext cx="1094731" cy="2146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5350427" y="2032676"/>
            <a:ext cx="12942889" cy="24303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9267"/>
              </a:lnSpc>
              <a:spcBef>
                <a:spcPct val="0"/>
              </a:spcBef>
            </a:pPr>
            <a:r>
              <a:rPr lang="he-IL" sz="11500" b="1" dirty="0">
                <a:solidFill>
                  <a:srgbClr val="242424"/>
                </a:solidFill>
                <a:latin typeface="Playfair Display"/>
                <a:cs typeface="+mj-cs"/>
              </a:rPr>
              <a:t>הארכת חיי</a:t>
            </a:r>
            <a:br>
              <a:rPr lang="en-US" sz="11500" b="1" dirty="0">
                <a:solidFill>
                  <a:srgbClr val="242424"/>
                </a:solidFill>
                <a:latin typeface="Playfair Display"/>
                <a:cs typeface="+mj-cs"/>
              </a:rPr>
            </a:br>
            <a:r>
              <a:rPr lang="he-IL" sz="11500" b="1" dirty="0">
                <a:solidFill>
                  <a:srgbClr val="242424"/>
                </a:solidFill>
                <a:latin typeface="Playfair Display"/>
                <a:cs typeface="+mj-cs"/>
              </a:rPr>
              <a:t> מצבר הרכב </a:t>
            </a:r>
            <a:endParaRPr lang="en-US" sz="11500" b="1" dirty="0">
              <a:solidFill>
                <a:srgbClr val="242424"/>
              </a:solidFill>
              <a:latin typeface="Playfair Display"/>
              <a:cs typeface="+mj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70392AA-7421-049C-85E0-A945393F7F81}"/>
              </a:ext>
            </a:extLst>
          </p:cNvPr>
          <p:cNvSpPr txBox="1"/>
          <p:nvPr/>
        </p:nvSpPr>
        <p:spPr>
          <a:xfrm>
            <a:off x="9511541" y="9450445"/>
            <a:ext cx="2357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Date: 20.10.24</a:t>
            </a:r>
            <a:endParaRPr lang="en-IL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03893D-03DD-AF11-B690-7E5A0C034208}"/>
              </a:ext>
            </a:extLst>
          </p:cNvPr>
          <p:cNvSpPr txBox="1"/>
          <p:nvPr/>
        </p:nvSpPr>
        <p:spPr>
          <a:xfrm>
            <a:off x="5145247" y="522554"/>
            <a:ext cx="12942889" cy="10693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9267"/>
              </a:lnSpc>
              <a:spcBef>
                <a:spcPct val="0"/>
              </a:spcBef>
            </a:pPr>
            <a:r>
              <a:rPr lang="he-IL" sz="6000" b="1" dirty="0">
                <a:solidFill>
                  <a:srgbClr val="242424"/>
                </a:solidFill>
                <a:latin typeface="Playfair Display"/>
                <a:cs typeface="+mj-cs"/>
              </a:rPr>
              <a:t>מצגת פרויקט גמר</a:t>
            </a:r>
            <a:endParaRPr lang="en-US" sz="6000" b="1" dirty="0">
              <a:solidFill>
                <a:srgbClr val="242424"/>
              </a:solidFill>
              <a:latin typeface="Playfair Display"/>
              <a:cs typeface="+mj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0AA514-53BC-E1AB-7A37-56723CDB1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828800" y="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1</a:t>
            </a:fld>
            <a:endParaRPr lang="en-US" sz="20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3"/>
          <p:cNvSpPr txBox="1"/>
          <p:nvPr/>
        </p:nvSpPr>
        <p:spPr>
          <a:xfrm>
            <a:off x="3169615" y="647700"/>
            <a:ext cx="11948770" cy="812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00"/>
              </a:lnSpc>
            </a:pPr>
            <a:r>
              <a:rPr lang="he-IL" sz="8800" b="1" dirty="0">
                <a:solidFill>
                  <a:schemeClr val="tx2">
                    <a:lumMod val="40000"/>
                    <a:lumOff val="60000"/>
                  </a:schemeClr>
                </a:solidFill>
                <a:latin typeface="Playfair Display"/>
                <a:cs typeface="+mj-cs"/>
              </a:rPr>
              <a:t>תוצאות מחקר(קבל משולב)</a:t>
            </a:r>
            <a:endParaRPr lang="en-US" sz="8800" b="1" dirty="0">
              <a:solidFill>
                <a:schemeClr val="tx2">
                  <a:lumMod val="40000"/>
                  <a:lumOff val="60000"/>
                </a:schemeClr>
              </a:solidFill>
              <a:latin typeface="Playfair Display"/>
              <a:cs typeface="+mj-cs"/>
            </a:endParaRPr>
          </a:p>
        </p:txBody>
      </p:sp>
      <p:pic>
        <p:nvPicPr>
          <p:cNvPr id="49" name="Picture 21">
            <a:extLst>
              <a:ext uri="{FF2B5EF4-FFF2-40B4-BE49-F238E27FC236}">
                <a16:creationId xmlns:a16="http://schemas.microsoft.com/office/drawing/2014/main" id="{097DAD29-E3E9-839B-6EF4-88B5729375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250135" y="1862451"/>
            <a:ext cx="1981524" cy="1486143"/>
          </a:xfrm>
          <a:prstGeom prst="rect">
            <a:avLst/>
          </a:prstGeom>
        </p:spPr>
      </p:pic>
      <p:grpSp>
        <p:nvGrpSpPr>
          <p:cNvPr id="50" name="Group 5">
            <a:extLst>
              <a:ext uri="{FF2B5EF4-FFF2-40B4-BE49-F238E27FC236}">
                <a16:creationId xmlns:a16="http://schemas.microsoft.com/office/drawing/2014/main" id="{737A81F0-177E-2ACF-AC92-EDC6BBF3638C}"/>
              </a:ext>
            </a:extLst>
          </p:cNvPr>
          <p:cNvGrpSpPr/>
          <p:nvPr/>
        </p:nvGrpSpPr>
        <p:grpSpPr>
          <a:xfrm>
            <a:off x="3535679" y="1947860"/>
            <a:ext cx="1301010" cy="1301010"/>
            <a:chOff x="0" y="0"/>
            <a:chExt cx="812800" cy="812800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51" name="Freeform 6">
              <a:extLst>
                <a:ext uri="{FF2B5EF4-FFF2-40B4-BE49-F238E27FC236}">
                  <a16:creationId xmlns:a16="http://schemas.microsoft.com/office/drawing/2014/main" id="{A4C24B11-F9B3-8201-7AE7-B9946FCA2240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IL"/>
            </a:p>
          </p:txBody>
        </p:sp>
        <p:sp>
          <p:nvSpPr>
            <p:cNvPr id="52" name="TextBox 7">
              <a:extLst>
                <a:ext uri="{FF2B5EF4-FFF2-40B4-BE49-F238E27FC236}">
                  <a16:creationId xmlns:a16="http://schemas.microsoft.com/office/drawing/2014/main" id="{5352042E-A5F7-4F34-B291-50DA753639B6}"/>
                </a:ext>
              </a:extLst>
            </p:cNvPr>
            <p:cNvSpPr txBox="1"/>
            <p:nvPr/>
          </p:nvSpPr>
          <p:spPr>
            <a:xfrm>
              <a:off x="119593" y="131831"/>
              <a:ext cx="591688" cy="485603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020"/>
                </a:lnSpc>
              </a:pPr>
              <a:r>
                <a:rPr lang="en-US" sz="2800" dirty="0">
                  <a:solidFill>
                    <a:srgbClr val="000000"/>
                  </a:solidFill>
                  <a:latin typeface="Playfair Display Bold"/>
                </a:rPr>
                <a:t>13.5V</a:t>
              </a:r>
            </a:p>
          </p:txBody>
        </p:sp>
      </p:grpSp>
      <p:grpSp>
        <p:nvGrpSpPr>
          <p:cNvPr id="53" name="Group 14">
            <a:extLst>
              <a:ext uri="{FF2B5EF4-FFF2-40B4-BE49-F238E27FC236}">
                <a16:creationId xmlns:a16="http://schemas.microsoft.com/office/drawing/2014/main" id="{2BF7D224-EF01-2586-5B25-AB0BB5498F4C}"/>
              </a:ext>
            </a:extLst>
          </p:cNvPr>
          <p:cNvGrpSpPr/>
          <p:nvPr/>
        </p:nvGrpSpPr>
        <p:grpSpPr>
          <a:xfrm>
            <a:off x="4455237" y="1950235"/>
            <a:ext cx="516095" cy="516095"/>
            <a:chOff x="0" y="0"/>
            <a:chExt cx="812800" cy="812800"/>
          </a:xfrm>
        </p:grpSpPr>
        <p:sp>
          <p:nvSpPr>
            <p:cNvPr id="54" name="Freeform 15">
              <a:extLst>
                <a:ext uri="{FF2B5EF4-FFF2-40B4-BE49-F238E27FC236}">
                  <a16:creationId xmlns:a16="http://schemas.microsoft.com/office/drawing/2014/main" id="{A65D1535-438A-6C6C-4919-0557DE903FE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55" name="TextBox 16">
              <a:extLst>
                <a:ext uri="{FF2B5EF4-FFF2-40B4-BE49-F238E27FC236}">
                  <a16:creationId xmlns:a16="http://schemas.microsoft.com/office/drawing/2014/main" id="{471D61EB-55F2-FDA6-A97F-4B0C3DE6D2AF}"/>
                </a:ext>
              </a:extLst>
            </p:cNvPr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pic>
        <p:nvPicPr>
          <p:cNvPr id="56" name="Picture 21">
            <a:extLst>
              <a:ext uri="{FF2B5EF4-FFF2-40B4-BE49-F238E27FC236}">
                <a16:creationId xmlns:a16="http://schemas.microsoft.com/office/drawing/2014/main" id="{C0F857DD-C3FA-7690-53D8-EB3B1DDBB7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2343648" y="1862451"/>
            <a:ext cx="1981524" cy="1486143"/>
          </a:xfrm>
          <a:prstGeom prst="rect">
            <a:avLst/>
          </a:prstGeom>
        </p:spPr>
      </p:pic>
      <p:grpSp>
        <p:nvGrpSpPr>
          <p:cNvPr id="57" name="Group 5">
            <a:extLst>
              <a:ext uri="{FF2B5EF4-FFF2-40B4-BE49-F238E27FC236}">
                <a16:creationId xmlns:a16="http://schemas.microsoft.com/office/drawing/2014/main" id="{AED46EB5-A066-65BB-B473-46FD7266A9BE}"/>
              </a:ext>
            </a:extLst>
          </p:cNvPr>
          <p:cNvGrpSpPr/>
          <p:nvPr/>
        </p:nvGrpSpPr>
        <p:grpSpPr>
          <a:xfrm>
            <a:off x="12629192" y="1947860"/>
            <a:ext cx="1301010" cy="1301010"/>
            <a:chOff x="0" y="0"/>
            <a:chExt cx="812800" cy="812800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58" name="Freeform 6">
              <a:extLst>
                <a:ext uri="{FF2B5EF4-FFF2-40B4-BE49-F238E27FC236}">
                  <a16:creationId xmlns:a16="http://schemas.microsoft.com/office/drawing/2014/main" id="{195C7A8F-CD1D-DC9C-96E4-4E1C85AB8AF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IL"/>
            </a:p>
          </p:txBody>
        </p:sp>
        <p:sp>
          <p:nvSpPr>
            <p:cNvPr id="59" name="TextBox 7">
              <a:extLst>
                <a:ext uri="{FF2B5EF4-FFF2-40B4-BE49-F238E27FC236}">
                  <a16:creationId xmlns:a16="http://schemas.microsoft.com/office/drawing/2014/main" id="{CCF4A83B-47B8-0D4A-7612-124E9FEAF527}"/>
                </a:ext>
              </a:extLst>
            </p:cNvPr>
            <p:cNvSpPr txBox="1"/>
            <p:nvPr/>
          </p:nvSpPr>
          <p:spPr>
            <a:xfrm>
              <a:off x="101133" y="151362"/>
              <a:ext cx="610533" cy="489259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020"/>
                </a:lnSpc>
              </a:pPr>
              <a:r>
                <a:rPr lang="en-US" sz="2800" dirty="0">
                  <a:solidFill>
                    <a:srgbClr val="000000"/>
                  </a:solidFill>
                  <a:latin typeface="Playfair Display Bold"/>
                </a:rPr>
                <a:t>12.6V</a:t>
              </a:r>
            </a:p>
          </p:txBody>
        </p:sp>
      </p:grpSp>
      <p:grpSp>
        <p:nvGrpSpPr>
          <p:cNvPr id="60" name="Group 14">
            <a:extLst>
              <a:ext uri="{FF2B5EF4-FFF2-40B4-BE49-F238E27FC236}">
                <a16:creationId xmlns:a16="http://schemas.microsoft.com/office/drawing/2014/main" id="{BDF1D9FC-29FA-7579-7452-A21E10A527AB}"/>
              </a:ext>
            </a:extLst>
          </p:cNvPr>
          <p:cNvGrpSpPr/>
          <p:nvPr/>
        </p:nvGrpSpPr>
        <p:grpSpPr>
          <a:xfrm>
            <a:off x="13548750" y="1950235"/>
            <a:ext cx="516095" cy="516095"/>
            <a:chOff x="0" y="0"/>
            <a:chExt cx="812800" cy="812800"/>
          </a:xfrm>
        </p:grpSpPr>
        <p:sp>
          <p:nvSpPr>
            <p:cNvPr id="61" name="Freeform 15">
              <a:extLst>
                <a:ext uri="{FF2B5EF4-FFF2-40B4-BE49-F238E27FC236}">
                  <a16:creationId xmlns:a16="http://schemas.microsoft.com/office/drawing/2014/main" id="{F03E871C-2192-7A41-C295-4FBDC5CD7224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62" name="TextBox 16">
              <a:extLst>
                <a:ext uri="{FF2B5EF4-FFF2-40B4-BE49-F238E27FC236}">
                  <a16:creationId xmlns:a16="http://schemas.microsoft.com/office/drawing/2014/main" id="{7BBB3DD2-8721-5D40-F416-EDE4A39DEDD7}"/>
                </a:ext>
              </a:extLst>
            </p:cNvPr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pic>
        <p:nvPicPr>
          <p:cNvPr id="64" name="Picture 63">
            <a:extLst>
              <a:ext uri="{FF2B5EF4-FFF2-40B4-BE49-F238E27FC236}">
                <a16:creationId xmlns:a16="http://schemas.microsoft.com/office/drawing/2014/main" id="{3CC19B7C-24CD-3508-748A-649ACB524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646" y="3884482"/>
            <a:ext cx="7009808" cy="5743238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E09C0E11-29B4-C5DC-1C82-A35AADA964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3846" y="3848100"/>
            <a:ext cx="7009807" cy="588880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6DDA36-A2F4-DFEC-702F-31F669B92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752600" y="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10</a:t>
            </a:fld>
            <a:endParaRPr lang="en-US" sz="2000" b="1" dirty="0"/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F3C79B4A-D435-36A1-FEF6-93119F01CC80}"/>
              </a:ext>
            </a:extLst>
          </p:cNvPr>
          <p:cNvSpPr txBox="1"/>
          <p:nvPr/>
        </p:nvSpPr>
        <p:spPr>
          <a:xfrm>
            <a:off x="823646" y="3591275"/>
            <a:ext cx="1981524" cy="29320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lIns="50800" tIns="50800" rIns="50800" bIns="50800" rtlCol="0" anchor="ctr"/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Playfair Display Bold"/>
              </a:rPr>
              <a:t>Via Arduino</a:t>
            </a:r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609B4437-8D09-D43B-A2F5-C2148B7527E5}"/>
              </a:ext>
            </a:extLst>
          </p:cNvPr>
          <p:cNvSpPr txBox="1"/>
          <p:nvPr/>
        </p:nvSpPr>
        <p:spPr>
          <a:xfrm>
            <a:off x="10043846" y="3554893"/>
            <a:ext cx="1981524" cy="29320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lIns="50800" tIns="50800" rIns="50800" bIns="50800" rtlCol="0" anchor="ctr"/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Playfair Display Bold"/>
              </a:rPr>
              <a:t>Via Arduino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3"/>
          <p:cNvSpPr txBox="1"/>
          <p:nvPr/>
        </p:nvSpPr>
        <p:spPr>
          <a:xfrm>
            <a:off x="3169615" y="647700"/>
            <a:ext cx="11948770" cy="812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00"/>
              </a:lnSpc>
            </a:pPr>
            <a:r>
              <a:rPr lang="he-IL" sz="8800" b="1" dirty="0">
                <a:solidFill>
                  <a:schemeClr val="tx2">
                    <a:lumMod val="40000"/>
                    <a:lumOff val="60000"/>
                  </a:schemeClr>
                </a:solidFill>
                <a:latin typeface="Playfair Display"/>
                <a:cs typeface="+mj-cs"/>
              </a:rPr>
              <a:t>תוצאות מחקר(קבל משולב)</a:t>
            </a:r>
            <a:endParaRPr lang="en-US" sz="8800" b="1" dirty="0">
              <a:solidFill>
                <a:schemeClr val="tx2">
                  <a:lumMod val="40000"/>
                  <a:lumOff val="60000"/>
                </a:schemeClr>
              </a:solidFill>
              <a:latin typeface="Playfair Display"/>
              <a:cs typeface="+mj-cs"/>
            </a:endParaRPr>
          </a:p>
        </p:txBody>
      </p:sp>
      <p:grpSp>
        <p:nvGrpSpPr>
          <p:cNvPr id="24" name="Group 5">
            <a:extLst>
              <a:ext uri="{FF2B5EF4-FFF2-40B4-BE49-F238E27FC236}">
                <a16:creationId xmlns:a16="http://schemas.microsoft.com/office/drawing/2014/main" id="{308C9674-5912-F663-79A9-0BCB8A84F8ED}"/>
              </a:ext>
            </a:extLst>
          </p:cNvPr>
          <p:cNvGrpSpPr/>
          <p:nvPr/>
        </p:nvGrpSpPr>
        <p:grpSpPr>
          <a:xfrm>
            <a:off x="3493259" y="1828159"/>
            <a:ext cx="1301010" cy="1301010"/>
            <a:chOff x="0" y="0"/>
            <a:chExt cx="812800" cy="812800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F00EBDD-669F-D46E-88D5-BB5869A1B8C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IL"/>
            </a:p>
          </p:txBody>
        </p:sp>
        <p:sp>
          <p:nvSpPr>
            <p:cNvPr id="27" name="TextBox 7">
              <a:extLst>
                <a:ext uri="{FF2B5EF4-FFF2-40B4-BE49-F238E27FC236}">
                  <a16:creationId xmlns:a16="http://schemas.microsoft.com/office/drawing/2014/main" id="{DA12140F-20BC-FA69-BB4F-177B5CFDB05C}"/>
                </a:ext>
              </a:extLst>
            </p:cNvPr>
            <p:cNvSpPr txBox="1"/>
            <p:nvPr/>
          </p:nvSpPr>
          <p:spPr>
            <a:xfrm>
              <a:off x="119593" y="131831"/>
              <a:ext cx="591688" cy="485603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020"/>
                </a:lnSpc>
              </a:pPr>
              <a:r>
                <a:rPr lang="en-US" sz="2800" dirty="0">
                  <a:solidFill>
                    <a:srgbClr val="000000"/>
                  </a:solidFill>
                  <a:latin typeface="Playfair Display Bold"/>
                </a:rPr>
                <a:t>13.9V</a:t>
              </a:r>
            </a:p>
          </p:txBody>
        </p:sp>
      </p:grpSp>
      <p:grpSp>
        <p:nvGrpSpPr>
          <p:cNvPr id="29" name="Group 14">
            <a:extLst>
              <a:ext uri="{FF2B5EF4-FFF2-40B4-BE49-F238E27FC236}">
                <a16:creationId xmlns:a16="http://schemas.microsoft.com/office/drawing/2014/main" id="{E66AFBA4-F54D-EB8E-C48A-F58A134B67E3}"/>
              </a:ext>
            </a:extLst>
          </p:cNvPr>
          <p:cNvGrpSpPr/>
          <p:nvPr/>
        </p:nvGrpSpPr>
        <p:grpSpPr>
          <a:xfrm>
            <a:off x="4412817" y="1830534"/>
            <a:ext cx="516095" cy="516095"/>
            <a:chOff x="0" y="0"/>
            <a:chExt cx="812800" cy="812800"/>
          </a:xfrm>
        </p:grpSpPr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E847832E-4FAA-ABFB-BC6E-25E02007F0CC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31" name="TextBox 16">
              <a:extLst>
                <a:ext uri="{FF2B5EF4-FFF2-40B4-BE49-F238E27FC236}">
                  <a16:creationId xmlns:a16="http://schemas.microsoft.com/office/drawing/2014/main" id="{B457409E-C4BE-26E1-1BFD-4832697EE44F}"/>
                </a:ext>
              </a:extLst>
            </p:cNvPr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43" name="Group 5">
            <a:extLst>
              <a:ext uri="{FF2B5EF4-FFF2-40B4-BE49-F238E27FC236}">
                <a16:creationId xmlns:a16="http://schemas.microsoft.com/office/drawing/2014/main" id="{8493D249-0B00-248D-BD38-2665B46F5792}"/>
              </a:ext>
            </a:extLst>
          </p:cNvPr>
          <p:cNvGrpSpPr/>
          <p:nvPr/>
        </p:nvGrpSpPr>
        <p:grpSpPr>
          <a:xfrm>
            <a:off x="13014413" y="1828159"/>
            <a:ext cx="1301010" cy="1301010"/>
            <a:chOff x="0" y="0"/>
            <a:chExt cx="812800" cy="812800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44" name="Freeform 6">
              <a:extLst>
                <a:ext uri="{FF2B5EF4-FFF2-40B4-BE49-F238E27FC236}">
                  <a16:creationId xmlns:a16="http://schemas.microsoft.com/office/drawing/2014/main" id="{757A00C9-AFDB-EDE0-4491-9FB160184804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IL"/>
            </a:p>
          </p:txBody>
        </p:sp>
        <p:sp>
          <p:nvSpPr>
            <p:cNvPr id="45" name="TextBox 7">
              <a:extLst>
                <a:ext uri="{FF2B5EF4-FFF2-40B4-BE49-F238E27FC236}">
                  <a16:creationId xmlns:a16="http://schemas.microsoft.com/office/drawing/2014/main" id="{CA3DC07D-66DA-FF6D-6202-0E6092D62A78}"/>
                </a:ext>
              </a:extLst>
            </p:cNvPr>
            <p:cNvSpPr txBox="1"/>
            <p:nvPr/>
          </p:nvSpPr>
          <p:spPr>
            <a:xfrm>
              <a:off x="119593" y="131831"/>
              <a:ext cx="591688" cy="485603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020"/>
                </a:lnSpc>
              </a:pPr>
              <a:r>
                <a:rPr lang="en-US" sz="2800" dirty="0">
                  <a:solidFill>
                    <a:srgbClr val="000000"/>
                  </a:solidFill>
                  <a:latin typeface="Playfair Display Bold"/>
                </a:rPr>
                <a:t>13.7V</a:t>
              </a:r>
            </a:p>
          </p:txBody>
        </p:sp>
      </p:grpSp>
      <p:grpSp>
        <p:nvGrpSpPr>
          <p:cNvPr id="46" name="Group 14">
            <a:extLst>
              <a:ext uri="{FF2B5EF4-FFF2-40B4-BE49-F238E27FC236}">
                <a16:creationId xmlns:a16="http://schemas.microsoft.com/office/drawing/2014/main" id="{184A16D9-5E5B-757E-0ED8-44502E3AF63C}"/>
              </a:ext>
            </a:extLst>
          </p:cNvPr>
          <p:cNvGrpSpPr/>
          <p:nvPr/>
        </p:nvGrpSpPr>
        <p:grpSpPr>
          <a:xfrm>
            <a:off x="13933971" y="1830534"/>
            <a:ext cx="516095" cy="516095"/>
            <a:chOff x="0" y="0"/>
            <a:chExt cx="812800" cy="812800"/>
          </a:xfrm>
        </p:grpSpPr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7F82D4DA-C4E4-B3C0-5CA1-FDCAA9E4B7D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48" name="TextBox 16">
              <a:extLst>
                <a:ext uri="{FF2B5EF4-FFF2-40B4-BE49-F238E27FC236}">
                  <a16:creationId xmlns:a16="http://schemas.microsoft.com/office/drawing/2014/main" id="{2E61D2E3-E019-8D69-8304-CF6AA9582681}"/>
                </a:ext>
              </a:extLst>
            </p:cNvPr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pic>
        <p:nvPicPr>
          <p:cNvPr id="68" name="Picture 67">
            <a:extLst>
              <a:ext uri="{FF2B5EF4-FFF2-40B4-BE49-F238E27FC236}">
                <a16:creationId xmlns:a16="http://schemas.microsoft.com/office/drawing/2014/main" id="{2B8D5C47-60A5-7F84-B1B2-67D50B94D7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9306" y="3451731"/>
            <a:ext cx="8159917" cy="65410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ADD3C77-783D-1F6C-9DE6-9312E513D9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106" y="3364528"/>
            <a:ext cx="7924294" cy="6801167"/>
          </a:xfrm>
          <a:prstGeom prst="rect">
            <a:avLst/>
          </a:prstGeom>
        </p:spPr>
      </p:pic>
      <p:pic>
        <p:nvPicPr>
          <p:cNvPr id="4" name="Picture 21">
            <a:extLst>
              <a:ext uri="{FF2B5EF4-FFF2-40B4-BE49-F238E27FC236}">
                <a16:creationId xmlns:a16="http://schemas.microsoft.com/office/drawing/2014/main" id="{B820B198-77B2-6906-968C-8347DACA042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200076" y="1752357"/>
            <a:ext cx="1981524" cy="1486143"/>
          </a:xfrm>
          <a:prstGeom prst="rect">
            <a:avLst/>
          </a:prstGeom>
        </p:spPr>
      </p:pic>
      <p:pic>
        <p:nvPicPr>
          <p:cNvPr id="5" name="Picture 21">
            <a:extLst>
              <a:ext uri="{FF2B5EF4-FFF2-40B4-BE49-F238E27FC236}">
                <a16:creationId xmlns:a16="http://schemas.microsoft.com/office/drawing/2014/main" id="{6156817E-C94C-C9CF-C818-D3EBBDA7B8D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2725076" y="1714500"/>
            <a:ext cx="1981524" cy="1486143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47CF48-720E-1E68-A8F3-085027E28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676400" y="79741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11</a:t>
            </a:fld>
            <a:endParaRPr lang="en-US" sz="2000" b="1" dirty="0"/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C827F9D3-76DF-9D95-DA7D-96AD51C49889}"/>
              </a:ext>
            </a:extLst>
          </p:cNvPr>
          <p:cNvSpPr txBox="1"/>
          <p:nvPr/>
        </p:nvSpPr>
        <p:spPr>
          <a:xfrm>
            <a:off x="229106" y="3054039"/>
            <a:ext cx="1981524" cy="29320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lIns="50800" tIns="50800" rIns="50800" bIns="50800" rtlCol="0" anchor="ctr"/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Playfair Display Bold"/>
              </a:rPr>
              <a:t>Via Arduino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532A65D6-1DB8-862F-186D-C61E82D3CA51}"/>
              </a:ext>
            </a:extLst>
          </p:cNvPr>
          <p:cNvSpPr txBox="1"/>
          <p:nvPr/>
        </p:nvSpPr>
        <p:spPr>
          <a:xfrm>
            <a:off x="9449306" y="3158524"/>
            <a:ext cx="1981524" cy="29320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lIns="50800" tIns="50800" rIns="50800" bIns="50800" rtlCol="0" anchor="ctr"/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Playfair Display Bold"/>
              </a:rPr>
              <a:t>Via Arduino</a:t>
            </a:r>
          </a:p>
        </p:txBody>
      </p:sp>
    </p:spTree>
    <p:extLst>
      <p:ext uri="{BB962C8B-B14F-4D97-AF65-F5344CB8AC3E}">
        <p14:creationId xmlns:p14="http://schemas.microsoft.com/office/powerpoint/2010/main" val="35156818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-1517621" y="3659319"/>
            <a:ext cx="9601200" cy="960120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</p:spPr>
          <p:txBody>
            <a:bodyPr/>
            <a:lstStyle/>
            <a:p>
              <a:endParaRPr lang="en-IL" dirty="0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-473221" y="4305768"/>
            <a:ext cx="1328558" cy="1328558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-609600" y="-593321"/>
            <a:ext cx="3686346" cy="3686346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30" name="TextBox 9">
            <a:extLst>
              <a:ext uri="{FF2B5EF4-FFF2-40B4-BE49-F238E27FC236}">
                <a16:creationId xmlns:a16="http://schemas.microsoft.com/office/drawing/2014/main" id="{0D8E0639-B7FE-7C62-5D96-B87E89249032}"/>
              </a:ext>
            </a:extLst>
          </p:cNvPr>
          <p:cNvSpPr txBox="1"/>
          <p:nvPr/>
        </p:nvSpPr>
        <p:spPr>
          <a:xfrm>
            <a:off x="6453587" y="342900"/>
            <a:ext cx="7529865" cy="1192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267"/>
              </a:lnSpc>
              <a:spcBef>
                <a:spcPct val="0"/>
              </a:spcBef>
            </a:pPr>
            <a:r>
              <a:rPr lang="he-IL" sz="8800" b="1" dirty="0">
                <a:solidFill>
                  <a:srgbClr val="242424"/>
                </a:solidFill>
                <a:latin typeface="Playfair Display"/>
                <a:cs typeface="+mj-cs"/>
              </a:rPr>
              <a:t>פיתוח </a:t>
            </a:r>
            <a:endParaRPr lang="en-US" sz="8800" b="1" u="none" dirty="0">
              <a:solidFill>
                <a:srgbClr val="242424"/>
              </a:solidFill>
              <a:latin typeface="Playfair Display"/>
              <a:cs typeface="+mj-cs"/>
            </a:endParaRPr>
          </a:p>
        </p:txBody>
      </p:sp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2590800" y="-2933700"/>
            <a:ext cx="11040040" cy="10653638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70903C21-818E-CA6E-C211-22826460B261}"/>
              </a:ext>
            </a:extLst>
          </p:cNvPr>
          <p:cNvSpPr txBox="1"/>
          <p:nvPr/>
        </p:nvSpPr>
        <p:spPr>
          <a:xfrm>
            <a:off x="2830146" y="1827081"/>
            <a:ext cx="15253873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he-IL" sz="3600" b="1" dirty="0">
                <a:cs typeface="+mj-cs"/>
              </a:rPr>
              <a:t>במהלך הפיתוח, שימוש מקביל ב-</a:t>
            </a:r>
            <a:r>
              <a:rPr lang="en-US" sz="3600" b="1" dirty="0">
                <a:cs typeface="+mj-cs"/>
              </a:rPr>
              <a:t>Analog Read </a:t>
            </a:r>
            <a:r>
              <a:rPr lang="he-IL" sz="3600" b="1" dirty="0">
                <a:cs typeface="+mj-cs"/>
              </a:rPr>
              <a:t> וב- </a:t>
            </a:r>
            <a:r>
              <a:rPr lang="en-US" sz="3600" b="1" dirty="0">
                <a:cs typeface="+mj-cs"/>
              </a:rPr>
              <a:t> Digital Write </a:t>
            </a:r>
            <a:r>
              <a:rPr lang="he-IL" sz="3600" b="1" dirty="0">
                <a:cs typeface="+mj-cs"/>
              </a:rPr>
              <a:t>ב-</a:t>
            </a:r>
            <a:r>
              <a:rPr lang="en-US" sz="3600" b="1" dirty="0">
                <a:cs typeface="+mj-cs"/>
              </a:rPr>
              <a:t>Arduino </a:t>
            </a:r>
            <a:r>
              <a:rPr lang="he-IL" sz="3600" b="1" dirty="0">
                <a:cs typeface="+mj-cs"/>
              </a:rPr>
              <a:t> גרם לשיבושי נתונים. לפתרון הבעיה, השתמשנו ב-</a:t>
            </a:r>
            <a:r>
              <a:rPr lang="en-US" sz="3600" b="1" dirty="0">
                <a:cs typeface="+mj-cs"/>
              </a:rPr>
              <a:t> Arduino</a:t>
            </a:r>
            <a:r>
              <a:rPr lang="he-IL" sz="3600" b="1" dirty="0">
                <a:cs typeface="+mj-cs"/>
              </a:rPr>
              <a:t> נוסף ששימש </a:t>
            </a:r>
            <a:br>
              <a:rPr lang="en-US" sz="3600" b="1" dirty="0">
                <a:cs typeface="+mj-cs"/>
              </a:rPr>
            </a:br>
            <a:r>
              <a:rPr lang="he-IL" sz="3600" b="1" dirty="0">
                <a:cs typeface="+mj-cs"/>
              </a:rPr>
              <a:t>כ-</a:t>
            </a:r>
            <a:r>
              <a:rPr lang="en-US" sz="3600" b="1" dirty="0">
                <a:cs typeface="+mj-cs"/>
              </a:rPr>
              <a:t> Dlatch (Flipflop) </a:t>
            </a:r>
            <a:r>
              <a:rPr lang="he-IL" sz="3600" b="1" dirty="0">
                <a:cs typeface="+mj-cs"/>
              </a:rPr>
              <a:t>חיצוני.</a:t>
            </a:r>
            <a:br>
              <a:rPr lang="en-US" sz="3600" b="1" dirty="0">
                <a:cs typeface="+mj-cs"/>
              </a:rPr>
            </a:br>
            <a:endParaRPr lang="he-IL" sz="3600" b="1" dirty="0">
              <a:cs typeface="+mj-cs"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he-IL" sz="3600" b="1" dirty="0">
                <a:cs typeface="+mj-cs"/>
              </a:rPr>
              <a:t>יצרנו ספרייה ייחודית כדי למזער רעשים ולשפר את הקריאות מחיישני הזרם, חלק ניכר מהתהליך היה יצירת ספריות לכיול זרם זליגה וזיהוי רעשים הנכנסו לקריאה.</a:t>
            </a:r>
          </a:p>
          <a:p>
            <a:pPr algn="r" rtl="1"/>
            <a:endParaRPr lang="he-IL" sz="3600" b="1" dirty="0">
              <a:cs typeface="+mj-cs"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he-IL" sz="3600" b="1" dirty="0">
                <a:cs typeface="+mj-cs"/>
              </a:rPr>
              <a:t>ביצענו כיול כפול לחיישני  </a:t>
            </a:r>
            <a:r>
              <a:rPr lang="en-US" sz="3600" b="1" dirty="0">
                <a:cs typeface="+mj-cs"/>
              </a:rPr>
              <a:t>Hall, </a:t>
            </a:r>
            <a:r>
              <a:rPr lang="he-IL" sz="3600" b="1" dirty="0">
                <a:cs typeface="+mj-cs"/>
              </a:rPr>
              <a:t> שהותאמו למנוע רעשים בשטח חלל המנוע הנגרמים מזרמים בקווים מחוץ למערכת או מהממסרים בחלל המנוע  .</a:t>
            </a:r>
            <a:br>
              <a:rPr lang="en-US" sz="3600" b="1" dirty="0">
                <a:cs typeface="+mj-cs"/>
              </a:rPr>
            </a:br>
            <a:endParaRPr lang="he-IL" sz="3600" b="1" dirty="0">
              <a:cs typeface="+mj-cs"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he-IL" sz="3600" b="1" dirty="0">
                <a:cs typeface="+mj-cs"/>
              </a:rPr>
              <a:t>השתמשנו במתח חיצוני ל-</a:t>
            </a:r>
            <a:r>
              <a:rPr lang="en-US" sz="3600" b="1" dirty="0">
                <a:cs typeface="+mj-cs"/>
              </a:rPr>
              <a:t> Arduino</a:t>
            </a:r>
            <a:r>
              <a:rPr lang="he-IL" sz="3600" b="1" dirty="0">
                <a:cs typeface="+mj-cs"/>
              </a:rPr>
              <a:t> בכדי להתגבר על חוסר היציבות במע' הנגרם ממתח לא עקבי ב </a:t>
            </a:r>
            <a:r>
              <a:rPr lang="en-US" sz="3600" b="1" dirty="0">
                <a:cs typeface="+mj-cs"/>
              </a:rPr>
              <a:t>Vref </a:t>
            </a:r>
            <a:r>
              <a:rPr lang="he-IL" sz="3600" b="1" dirty="0">
                <a:cs typeface="+mj-cs"/>
              </a:rPr>
              <a:t> השייך ל </a:t>
            </a:r>
            <a:r>
              <a:rPr lang="en-US" sz="3600" b="1" dirty="0">
                <a:cs typeface="+mj-cs"/>
              </a:rPr>
              <a:t>ADC </a:t>
            </a:r>
            <a:r>
              <a:rPr lang="he-IL" sz="3600" b="1" dirty="0">
                <a:cs typeface="+mj-cs"/>
              </a:rPr>
              <a:t> ב- </a:t>
            </a:r>
            <a:r>
              <a:rPr lang="en-US" sz="3600" b="1" dirty="0">
                <a:cs typeface="+mj-cs"/>
              </a:rPr>
              <a:t>Arduino</a:t>
            </a:r>
            <a:r>
              <a:rPr lang="he-IL" sz="3600" b="1" dirty="0">
                <a:cs typeface="+mj-cs"/>
              </a:rPr>
              <a:t>.</a:t>
            </a:r>
          </a:p>
          <a:p>
            <a:pPr algn="r" rtl="1"/>
            <a:endParaRPr lang="he-IL" sz="3600" b="1" dirty="0"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76D05D-1EBF-75EF-AB8D-5336219DA58B}"/>
              </a:ext>
            </a:extLst>
          </p:cNvPr>
          <p:cNvSpPr txBox="1"/>
          <p:nvPr/>
        </p:nvSpPr>
        <p:spPr>
          <a:xfrm>
            <a:off x="15163800" y="978787"/>
            <a:ext cx="2589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cs typeface="+mj-cs"/>
                <a:hlinkClick r:id="rId3"/>
              </a:rPr>
              <a:t>GitHub </a:t>
            </a:r>
            <a:r>
              <a:rPr lang="he-IL" sz="1800" dirty="0">
                <a:cs typeface="+mj-cs"/>
                <a:hlinkClick r:id="rId3"/>
              </a:rPr>
              <a:t>תיעוד ופיתוח נמצא ב</a:t>
            </a:r>
            <a:r>
              <a:rPr lang="en-US" sz="1800" dirty="0">
                <a:cs typeface="+mj-cs"/>
              </a:rPr>
              <a:t> </a:t>
            </a:r>
            <a:endParaRPr lang="en-IL" dirty="0"/>
          </a:p>
        </p:txBody>
      </p:sp>
      <p:pic>
        <p:nvPicPr>
          <p:cNvPr id="10" name="תמונה 48">
            <a:extLst>
              <a:ext uri="{FF2B5EF4-FFF2-40B4-BE49-F238E27FC236}">
                <a16:creationId xmlns:a16="http://schemas.microsoft.com/office/drawing/2014/main" id="{A92AFB14-3AA1-7008-C181-D6F20D2078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98" b="98256" l="9880" r="90361">
                        <a14:foregroundMark x1="38554" y1="7849" x2="38554" y2="7849"/>
                        <a14:foregroundMark x1="37831" y1="3198" x2="37831" y2="3198"/>
                        <a14:foregroundMark x1="73253" y1="91570" x2="73253" y2="91570"/>
                        <a14:foregroundMark x1="64337" y1="98256" x2="64337" y2="98256"/>
                        <a14:foregroundMark x1="90361" y1="69186" x2="90361" y2="691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7" y="6633034"/>
            <a:ext cx="4030337" cy="3339422"/>
          </a:xfrm>
          <a:prstGeom prst="rect">
            <a:avLst/>
          </a:prstGeom>
        </p:spPr>
      </p:pic>
      <p:pic>
        <p:nvPicPr>
          <p:cNvPr id="11" name="תמונה 49">
            <a:extLst>
              <a:ext uri="{FF2B5EF4-FFF2-40B4-BE49-F238E27FC236}">
                <a16:creationId xmlns:a16="http://schemas.microsoft.com/office/drawing/2014/main" id="{0AA1EC75-C8A3-6489-FBBD-4BC2CF9A729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76084" y1="56250" x2="76084" y2="56250"/>
                        <a14:foregroundMark x1="85800" y1="44697" x2="85800" y2="44697"/>
                        <a14:foregroundMark x1="42601" y1="18561" x2="42601" y2="18561"/>
                        <a14:foregroundMark x1="19133" y1="47727" x2="19133" y2="47727"/>
                        <a14:foregroundMark x1="85501" y1="46970" x2="85501" y2="469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5687" y="7561246"/>
            <a:ext cx="3638454" cy="2871716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592981F-CC1E-95D5-0D43-D47EAF72D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472062" y="-2222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12</a:t>
            </a:fld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65248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-3970662" y="4946235"/>
            <a:ext cx="9601200" cy="960120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</p:spPr>
          <p:txBody>
            <a:bodyPr/>
            <a:lstStyle/>
            <a:p>
              <a:endParaRPr lang="en-IL" dirty="0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-473221" y="4305768"/>
            <a:ext cx="1328558" cy="1328558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-609600" y="-593321"/>
            <a:ext cx="3686346" cy="3686346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30" name="TextBox 9">
            <a:extLst>
              <a:ext uri="{FF2B5EF4-FFF2-40B4-BE49-F238E27FC236}">
                <a16:creationId xmlns:a16="http://schemas.microsoft.com/office/drawing/2014/main" id="{0D8E0639-B7FE-7C62-5D96-B87E89249032}"/>
              </a:ext>
            </a:extLst>
          </p:cNvPr>
          <p:cNvSpPr txBox="1"/>
          <p:nvPr/>
        </p:nvSpPr>
        <p:spPr>
          <a:xfrm>
            <a:off x="6453587" y="342900"/>
            <a:ext cx="7529865" cy="1192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267"/>
              </a:lnSpc>
              <a:spcBef>
                <a:spcPct val="0"/>
              </a:spcBef>
            </a:pPr>
            <a:r>
              <a:rPr lang="he-IL" sz="8800" b="1" dirty="0">
                <a:solidFill>
                  <a:srgbClr val="242424"/>
                </a:solidFill>
                <a:latin typeface="Playfair Display"/>
                <a:cs typeface="+mj-cs"/>
              </a:rPr>
              <a:t>פיתוח (סכמה)</a:t>
            </a:r>
            <a:endParaRPr lang="en-US" sz="8800" b="1" dirty="0">
              <a:solidFill>
                <a:srgbClr val="242424"/>
              </a:solidFill>
              <a:latin typeface="Playfair Display"/>
              <a:cs typeface="+mj-cs"/>
            </a:endParaRPr>
          </a:p>
        </p:txBody>
      </p:sp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2790660" y="-3341229"/>
            <a:ext cx="11040040" cy="106536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4C2675A-C5A6-E710-7CDA-5FFBBF4C4C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218" y="6312393"/>
            <a:ext cx="7492008" cy="396314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1BE2FE0-4827-D9B3-32DF-E86512F5C1C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09"/>
          <a:stretch/>
        </p:blipFill>
        <p:spPr bwMode="auto">
          <a:xfrm>
            <a:off x="2769858" y="2077661"/>
            <a:ext cx="5046345" cy="351466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99CA148-BDEA-AA8C-EC99-CBC31CF0E3E1}"/>
              </a:ext>
            </a:extLst>
          </p:cNvPr>
          <p:cNvSpPr txBox="1"/>
          <p:nvPr/>
        </p:nvSpPr>
        <p:spPr>
          <a:xfrm>
            <a:off x="7769825" y="2320594"/>
            <a:ext cx="105112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r" rtl="1">
              <a:buFont typeface="Arial" panose="020B0604020202020204" pitchFamily="34" charset="0"/>
              <a:buChar char="•"/>
            </a:pPr>
            <a:r>
              <a:rPr lang="he-IL" sz="3600" b="1" dirty="0">
                <a:cs typeface="+mj-cs"/>
              </a:rPr>
              <a:t>אופן כיול זרמי זליגה בחיישני </a:t>
            </a:r>
            <a:r>
              <a:rPr lang="en-US" sz="3600" b="1" dirty="0">
                <a:cs typeface="+mj-cs"/>
              </a:rPr>
              <a:t>HALL</a:t>
            </a:r>
            <a:r>
              <a:rPr lang="he-IL" sz="3600" b="1" dirty="0">
                <a:cs typeface="+mj-cs"/>
              </a:rPr>
              <a:t> על מנת לייצר ספרייה  בכד לבודד רעשים אקראיים החודרים למערכת</a:t>
            </a:r>
            <a:endParaRPr lang="en-IL" sz="3600" b="1" dirty="0">
              <a:cs typeface="+mj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0565968-24C0-39F6-F51B-DF087AF2BEB0}"/>
              </a:ext>
            </a:extLst>
          </p:cNvPr>
          <p:cNvSpPr txBox="1"/>
          <p:nvPr/>
        </p:nvSpPr>
        <p:spPr>
          <a:xfrm>
            <a:off x="9505921" y="5696881"/>
            <a:ext cx="85373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r" rtl="1">
              <a:buFont typeface="Arial" panose="020B0604020202020204" pitchFamily="34" charset="0"/>
              <a:buChar char="•"/>
            </a:pPr>
            <a:r>
              <a:rPr lang="he-IL" sz="3600" b="1" dirty="0">
                <a:cs typeface="+mj-cs"/>
              </a:rPr>
              <a:t>ממיר מתח עבור </a:t>
            </a:r>
            <a:r>
              <a:rPr lang="en-US" sz="3600" b="1" dirty="0">
                <a:cs typeface="+mj-cs"/>
              </a:rPr>
              <a:t>Vref </a:t>
            </a:r>
            <a:r>
              <a:rPr lang="he-IL" sz="3600" b="1" dirty="0">
                <a:cs typeface="+mj-cs"/>
              </a:rPr>
              <a:t> למערכת ה</a:t>
            </a:r>
            <a:r>
              <a:rPr lang="en-US" sz="3600" b="1" dirty="0">
                <a:cs typeface="+mj-cs"/>
              </a:rPr>
              <a:t>Arduino </a:t>
            </a:r>
            <a:r>
              <a:rPr lang="he-IL" sz="3600" b="1" dirty="0">
                <a:cs typeface="+mj-cs"/>
              </a:rPr>
              <a:t> </a:t>
            </a:r>
            <a:endParaRPr lang="en-IL" sz="3600" b="1" dirty="0">
              <a:cs typeface="+mj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AFE5F7B-2AEC-DAB2-0A93-D4973B4F5745}"/>
                  </a:ext>
                </a:extLst>
              </p:cNvPr>
              <p:cNvSpPr txBox="1"/>
              <p:nvPr/>
            </p:nvSpPr>
            <p:spPr>
              <a:xfrm>
                <a:off x="2648680" y="8488351"/>
                <a:ext cx="11201400" cy="10604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L" sz="28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L" sz="2800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IL" sz="2800" i="1"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  <m:r>
                        <a:rPr lang="en-IL" sz="2800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IL" sz="2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L" sz="2800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IL" sz="2800" i="1">
                              <a:latin typeface="Cambria Math" panose="02040503050406030204" pitchFamily="18" charset="0"/>
                            </a:rPr>
                            <m:t>𝑜𝑢𝑡</m:t>
                          </m:r>
                          <m:d>
                            <m:dPr>
                              <m:ctrlPr>
                                <a:rPr lang="en-IL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IL" sz="2800" i="1">
                                  <a:latin typeface="Cambria Math" panose="02040503050406030204" pitchFamily="18" charset="0"/>
                                </a:rPr>
                                <m:t>𝑖𝑐</m:t>
                              </m:r>
                            </m:e>
                          </m:d>
                        </m:sub>
                      </m:sSub>
                      <m:d>
                        <m:dPr>
                          <m:ctrlPr>
                            <a:rPr lang="en-IL" sz="2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L" sz="2800" i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IL" sz="2800" i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IL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IL" sz="2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L" sz="2800" i="1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IL" sz="2800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IL" sz="2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L" sz="2800" i="1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IL" sz="2800" i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r>
                        <a:rPr lang="en-IL" sz="2800" i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IL" sz="2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IL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IL" sz="2800" i="1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n-IL" sz="2800" i="1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sub>
                          </m:sSub>
                          <m:r>
                            <a:rPr lang="en-IL" sz="2800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IL" sz="2800" i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IL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AFE5F7B-2AEC-DAB2-0A93-D4973B4F57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8680" y="8488351"/>
                <a:ext cx="11201400" cy="106048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F19B46FB-EFE5-2D4C-861B-72A5E9A91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600200" y="-2222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13</a:t>
            </a:fld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565214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386595">
            <a:off x="-2472678" y="963808"/>
            <a:ext cx="8854344" cy="8854344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21213405">
            <a:off x="-1474117" y="-566794"/>
            <a:ext cx="4406044" cy="4406044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</p:spPr>
        <p:txBody>
          <a:bodyPr/>
          <a:lstStyle/>
          <a:p>
            <a:endParaRPr lang="en-IL" dirty="0"/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03577" y="-1135368"/>
            <a:ext cx="6318942" cy="496037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2704896" y="5176348"/>
            <a:ext cx="7982712" cy="82296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803893D-03DD-AF11-B690-7E5A0C034208}"/>
              </a:ext>
            </a:extLst>
          </p:cNvPr>
          <p:cNvSpPr txBox="1"/>
          <p:nvPr/>
        </p:nvSpPr>
        <p:spPr>
          <a:xfrm>
            <a:off x="4460844" y="198199"/>
            <a:ext cx="12942889" cy="11926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9267"/>
              </a:lnSpc>
              <a:spcBef>
                <a:spcPct val="0"/>
              </a:spcBef>
            </a:pPr>
            <a:r>
              <a:rPr lang="he-IL" sz="8800" b="1" dirty="0">
                <a:solidFill>
                  <a:srgbClr val="242424"/>
                </a:solidFill>
                <a:latin typeface="Playfair Display"/>
                <a:cs typeface="+mj-cs"/>
              </a:rPr>
              <a:t>פיתוח (סכמה כוללת)</a:t>
            </a:r>
            <a:endParaRPr lang="en-US" sz="8800" b="1" dirty="0">
              <a:solidFill>
                <a:srgbClr val="242424"/>
              </a:solidFill>
              <a:latin typeface="Playfair Display"/>
              <a:cs typeface="+mj-cs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272B4F2-DA2C-323B-8BE3-BAC5777DCA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78"/>
          <a:stretch/>
        </p:blipFill>
        <p:spPr bwMode="auto">
          <a:xfrm>
            <a:off x="4180155" y="1534652"/>
            <a:ext cx="13504268" cy="8752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0C9FFB-598D-F396-D565-D8DCC82BE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600200" y="15636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14</a:t>
            </a:fld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639084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386595">
            <a:off x="12794789" y="2297178"/>
            <a:ext cx="8854344" cy="8854344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21213405">
            <a:off x="15018940" y="-393743"/>
            <a:ext cx="4406044" cy="4406044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</p:spPr>
        <p:txBody>
          <a:bodyPr/>
          <a:lstStyle/>
          <a:p>
            <a:endParaRPr lang="en-IL" dirty="0"/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964746" y="833985"/>
            <a:ext cx="6514432" cy="511383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1277600" y="6257612"/>
            <a:ext cx="7982712" cy="82296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803893D-03DD-AF11-B690-7E5A0C034208}"/>
              </a:ext>
            </a:extLst>
          </p:cNvPr>
          <p:cNvSpPr txBox="1"/>
          <p:nvPr/>
        </p:nvSpPr>
        <p:spPr>
          <a:xfrm>
            <a:off x="1371600" y="178700"/>
            <a:ext cx="12942889" cy="11926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9267"/>
              </a:lnSpc>
              <a:spcBef>
                <a:spcPct val="0"/>
              </a:spcBef>
            </a:pPr>
            <a:r>
              <a:rPr lang="he-IL" sz="8800" b="1" dirty="0">
                <a:solidFill>
                  <a:srgbClr val="2424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סיכום ונק' לשיפור</a:t>
            </a:r>
            <a:endParaRPr lang="en-US" sz="8800" b="1" dirty="0">
              <a:solidFill>
                <a:srgbClr val="24242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CC9677CC-889C-09D5-7958-700CEFF52E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80060" y="1717572"/>
            <a:ext cx="13041855" cy="60016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en-IL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החלפת ה</a:t>
            </a:r>
            <a:r>
              <a:rPr lang="en-US" sz="3200" dirty="0">
                <a:cs typeface="+mj-cs"/>
              </a:rPr>
              <a:t> </a:t>
            </a:r>
            <a:r>
              <a:rPr lang="en-US" sz="3200" b="1" dirty="0">
                <a:cs typeface="+mj-cs"/>
              </a:rPr>
              <a:t>Arduino</a:t>
            </a:r>
            <a:r>
              <a:rPr lang="en-US" sz="3200" dirty="0">
                <a:cs typeface="+mj-cs"/>
              </a:rPr>
              <a:t> </a:t>
            </a:r>
            <a:r>
              <a:rPr kumimoji="0" lang="he-IL" altLang="en-IL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הנוסף בדלגלגים</a:t>
            </a:r>
            <a:r>
              <a:rPr kumimoji="0" lang="en-IL" altLang="en-IL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 (D-Latch):</a:t>
            </a:r>
            <a:r>
              <a:rPr kumimoji="0" lang="en-IL" altLang="en-IL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 </a:t>
            </a:r>
            <a:r>
              <a:rPr kumimoji="0" lang="he-IL" altLang="en-IL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לשמירת מצבים וחסכון בעלויות</a:t>
            </a:r>
            <a:r>
              <a:rPr kumimoji="0" lang="en-IL" altLang="en-IL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.</a:t>
            </a:r>
            <a:endParaRPr kumimoji="0" lang="en-US" altLang="en-IL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+mj-cs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IL" altLang="en-IL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+mj-cs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en-IL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מעבר למעגל יעודי</a:t>
            </a:r>
            <a:r>
              <a:rPr kumimoji="0" lang="en-IL" altLang="en-IL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:</a:t>
            </a:r>
            <a:r>
              <a:rPr kumimoji="0" lang="en-IL" altLang="en-IL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 </a:t>
            </a:r>
            <a:r>
              <a:rPr kumimoji="0" lang="he-IL" altLang="en-IL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ביטול התלות ב</a:t>
            </a:r>
            <a:r>
              <a:rPr lang="en-US" sz="3200" dirty="0">
                <a:cs typeface="+mj-cs"/>
              </a:rPr>
              <a:t> Arduino</a:t>
            </a:r>
            <a:r>
              <a:rPr kumimoji="0" lang="he-IL" altLang="en-IL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 והפיכת המערכת ליעילה יותר</a:t>
            </a:r>
            <a:r>
              <a:rPr kumimoji="0" lang="en-IL" altLang="en-IL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.</a:t>
            </a:r>
            <a:endParaRPr kumimoji="0" lang="en-US" altLang="en-IL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+mj-cs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IL" altLang="en-IL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+mj-cs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en-IL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פיתוח אלגוריתם לניטור מצב המצבר</a:t>
            </a:r>
            <a:r>
              <a:rPr kumimoji="0" lang="en-IL" altLang="en-IL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:</a:t>
            </a:r>
            <a:r>
              <a:rPr kumimoji="0" lang="en-IL" altLang="en-IL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 </a:t>
            </a:r>
            <a:r>
              <a:rPr kumimoji="0" lang="he-IL" altLang="en-IL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התאמת יחס ההנעות לפי מצב המצבר</a:t>
            </a:r>
            <a:r>
              <a:rPr kumimoji="0" lang="en-IL" altLang="en-IL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.</a:t>
            </a:r>
            <a:endParaRPr kumimoji="0" lang="en-US" altLang="en-IL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+mj-cs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IL" altLang="en-IL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+mj-cs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en-IL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אינטגרציה מלאה בתוך המצבר</a:t>
            </a:r>
            <a:r>
              <a:rPr kumimoji="0" lang="en-IL" altLang="en-IL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:</a:t>
            </a:r>
            <a:r>
              <a:rPr kumimoji="0" lang="en-IL" altLang="en-IL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 </a:t>
            </a:r>
            <a:r>
              <a:rPr kumimoji="0" lang="he-IL" altLang="en-IL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הפיכת המערכת לקומפקטית ללא התקנות חיצוניות</a:t>
            </a:r>
            <a:r>
              <a:rPr lang="en-US" altLang="en-IL" sz="3200" dirty="0">
                <a:latin typeface="Arial" panose="020B0604020202020204" pitchFamily="34" charset="0"/>
                <a:cs typeface="+mj-cs"/>
              </a:rPr>
              <a:t>.</a:t>
            </a:r>
            <a:endParaRPr kumimoji="0" lang="en-US" altLang="en-IL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+mj-cs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IL" altLang="en-IL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+mj-cs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en-IL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כלוב פראדיי סביב הממסרים</a:t>
            </a:r>
            <a:r>
              <a:rPr kumimoji="0" lang="en-IL" altLang="en-IL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:</a:t>
            </a:r>
            <a:r>
              <a:rPr kumimoji="0" lang="en-IL" altLang="en-IL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 </a:t>
            </a:r>
            <a:r>
              <a:rPr kumimoji="0" lang="he-IL" altLang="en-IL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להפחתת רעש ושיפור הדיוק</a:t>
            </a:r>
            <a:r>
              <a:rPr kumimoji="0" lang="en-IL" altLang="en-IL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.</a:t>
            </a:r>
            <a:endParaRPr kumimoji="0" lang="en-US" altLang="en-IL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+mj-cs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IL" altLang="en-IL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+mj-cs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en-IL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פיתוח ממשק משתמש מתקדם</a:t>
            </a:r>
            <a:r>
              <a:rPr kumimoji="0" lang="en-IL" altLang="en-IL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:</a:t>
            </a:r>
            <a:r>
              <a:rPr kumimoji="0" lang="en-IL" altLang="en-IL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 </a:t>
            </a:r>
            <a:r>
              <a:rPr kumimoji="0" lang="he-IL" altLang="en-IL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לניטור מצב המצבר</a:t>
            </a:r>
            <a:br>
              <a:rPr kumimoji="0" lang="he-IL" altLang="en-IL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</a:br>
            <a:r>
              <a:rPr kumimoji="0" lang="he-IL" altLang="en-IL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 והתראות בזמן אמת</a:t>
            </a:r>
            <a:r>
              <a:rPr kumimoji="0" lang="en-IL" altLang="en-IL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+mj-cs"/>
              </a:rPr>
              <a:t>. </a:t>
            </a:r>
          </a:p>
        </p:txBody>
      </p:sp>
      <p:pic>
        <p:nvPicPr>
          <p:cNvPr id="3079" name="Picture 7">
            <a:extLst>
              <a:ext uri="{FF2B5EF4-FFF2-40B4-BE49-F238E27FC236}">
                <a16:creationId xmlns:a16="http://schemas.microsoft.com/office/drawing/2014/main" id="{10B3F571-F309-D56E-6055-7A1C315961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74" b="93998" l="9928" r="89982">
                        <a14:foregroundMark x1="41245" y1="89711" x2="32491" y2="93998"/>
                        <a14:foregroundMark x1="32491" y1="93998" x2="26895" y2="89496"/>
                        <a14:foregroundMark x1="27076" y1="33976" x2="28339" y2="35370"/>
                        <a14:foregroundMark x1="28881" y1="32262" x2="27708" y2="33441"/>
                        <a14:foregroundMark x1="64440" y1="7610" x2="55144" y2="7395"/>
                        <a14:foregroundMark x1="55144" y1="7395" x2="50000" y2="11683"/>
                        <a14:foregroundMark x1="71390" y1="7610" x2="72022" y2="70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51301" y="4991699"/>
            <a:ext cx="6781800" cy="5710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30E341-332F-782B-1267-703E80EB1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610597" y="346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15</a:t>
            </a:fld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1197251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72251" y="448848"/>
            <a:ext cx="5159707" cy="4431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spcBef>
                <a:spcPct val="0"/>
              </a:spcBef>
            </a:pPr>
            <a:r>
              <a:rPr lang="en-US" sz="9600" dirty="0">
                <a:solidFill>
                  <a:srgbClr val="242424"/>
                </a:solidFill>
                <a:latin typeface="Playfair Display"/>
              </a:rPr>
              <a:t>Thanks for Listening</a:t>
            </a:r>
            <a:endParaRPr lang="en-US" sz="9600" u="none" dirty="0">
              <a:solidFill>
                <a:srgbClr val="242424"/>
              </a:solidFill>
              <a:latin typeface="Playfair Display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7926377" y="1614678"/>
            <a:ext cx="847097" cy="728504"/>
          </a:xfrm>
          <a:custGeom>
            <a:avLst/>
            <a:gdLst/>
            <a:ahLst/>
            <a:cxnLst/>
            <a:rect l="l" t="t" r="r" b="b"/>
            <a:pathLst>
              <a:path w="847097" h="728504">
                <a:moveTo>
                  <a:pt x="0" y="0"/>
                </a:moveTo>
                <a:lnTo>
                  <a:pt x="847097" y="0"/>
                </a:lnTo>
                <a:lnTo>
                  <a:pt x="847097" y="728503"/>
                </a:lnTo>
                <a:lnTo>
                  <a:pt x="0" y="728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5" name="Freeform 5"/>
          <p:cNvSpPr/>
          <p:nvPr/>
        </p:nvSpPr>
        <p:spPr>
          <a:xfrm>
            <a:off x="16571263" y="1614678"/>
            <a:ext cx="602067" cy="832001"/>
          </a:xfrm>
          <a:custGeom>
            <a:avLst/>
            <a:gdLst/>
            <a:ahLst/>
            <a:cxnLst/>
            <a:rect l="l" t="t" r="r" b="b"/>
            <a:pathLst>
              <a:path w="602067" h="832001">
                <a:moveTo>
                  <a:pt x="0" y="0"/>
                </a:moveTo>
                <a:lnTo>
                  <a:pt x="602066" y="0"/>
                </a:lnTo>
                <a:lnTo>
                  <a:pt x="602066" y="832001"/>
                </a:lnTo>
                <a:lnTo>
                  <a:pt x="0" y="8320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6" name="Freeform 6"/>
          <p:cNvSpPr/>
          <p:nvPr/>
        </p:nvSpPr>
        <p:spPr>
          <a:xfrm>
            <a:off x="15598989" y="1658998"/>
            <a:ext cx="496024" cy="743360"/>
          </a:xfrm>
          <a:custGeom>
            <a:avLst/>
            <a:gdLst/>
            <a:ahLst/>
            <a:cxnLst/>
            <a:rect l="l" t="t" r="r" b="b"/>
            <a:pathLst>
              <a:path w="496024" h="743360">
                <a:moveTo>
                  <a:pt x="0" y="0"/>
                </a:moveTo>
                <a:lnTo>
                  <a:pt x="496024" y="0"/>
                </a:lnTo>
                <a:lnTo>
                  <a:pt x="496024" y="743361"/>
                </a:lnTo>
                <a:lnTo>
                  <a:pt x="0" y="7433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7" name="Freeform 7"/>
          <p:cNvSpPr/>
          <p:nvPr/>
        </p:nvSpPr>
        <p:spPr>
          <a:xfrm>
            <a:off x="14304503" y="1658998"/>
            <a:ext cx="822632" cy="743360"/>
          </a:xfrm>
          <a:custGeom>
            <a:avLst/>
            <a:gdLst/>
            <a:ahLst/>
            <a:cxnLst/>
            <a:rect l="l" t="t" r="r" b="b"/>
            <a:pathLst>
              <a:path w="822632" h="743360">
                <a:moveTo>
                  <a:pt x="0" y="0"/>
                </a:moveTo>
                <a:lnTo>
                  <a:pt x="822632" y="0"/>
                </a:lnTo>
                <a:lnTo>
                  <a:pt x="822632" y="743361"/>
                </a:lnTo>
                <a:lnTo>
                  <a:pt x="0" y="74336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8" name="Freeform 8"/>
          <p:cNvSpPr/>
          <p:nvPr/>
        </p:nvSpPr>
        <p:spPr>
          <a:xfrm>
            <a:off x="13089288" y="1658998"/>
            <a:ext cx="743360" cy="743360"/>
          </a:xfrm>
          <a:custGeom>
            <a:avLst/>
            <a:gdLst/>
            <a:ahLst/>
            <a:cxnLst/>
            <a:rect l="l" t="t" r="r" b="b"/>
            <a:pathLst>
              <a:path w="743360" h="743360">
                <a:moveTo>
                  <a:pt x="0" y="0"/>
                </a:moveTo>
                <a:lnTo>
                  <a:pt x="743361" y="0"/>
                </a:lnTo>
                <a:lnTo>
                  <a:pt x="743361" y="743361"/>
                </a:lnTo>
                <a:lnTo>
                  <a:pt x="0" y="74336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9" name="Freeform 9"/>
          <p:cNvSpPr/>
          <p:nvPr/>
        </p:nvSpPr>
        <p:spPr>
          <a:xfrm>
            <a:off x="11600413" y="1666427"/>
            <a:ext cx="1017021" cy="625006"/>
          </a:xfrm>
          <a:custGeom>
            <a:avLst/>
            <a:gdLst/>
            <a:ahLst/>
            <a:cxnLst/>
            <a:rect l="l" t="t" r="r" b="b"/>
            <a:pathLst>
              <a:path w="1017021" h="625006">
                <a:moveTo>
                  <a:pt x="0" y="0"/>
                </a:moveTo>
                <a:lnTo>
                  <a:pt x="1017021" y="0"/>
                </a:lnTo>
                <a:lnTo>
                  <a:pt x="1017021" y="625005"/>
                </a:lnTo>
                <a:lnTo>
                  <a:pt x="0" y="62500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0" name="Freeform 10"/>
          <p:cNvSpPr/>
          <p:nvPr/>
        </p:nvSpPr>
        <p:spPr>
          <a:xfrm>
            <a:off x="9245328" y="1614678"/>
            <a:ext cx="832001" cy="832001"/>
          </a:xfrm>
          <a:custGeom>
            <a:avLst/>
            <a:gdLst/>
            <a:ahLst/>
            <a:cxnLst/>
            <a:rect l="l" t="t" r="r" b="b"/>
            <a:pathLst>
              <a:path w="832001" h="832001">
                <a:moveTo>
                  <a:pt x="0" y="0"/>
                </a:moveTo>
                <a:lnTo>
                  <a:pt x="832002" y="0"/>
                </a:lnTo>
                <a:lnTo>
                  <a:pt x="832002" y="832001"/>
                </a:lnTo>
                <a:lnTo>
                  <a:pt x="0" y="832001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1" name="Freeform 11"/>
          <p:cNvSpPr/>
          <p:nvPr/>
        </p:nvSpPr>
        <p:spPr>
          <a:xfrm>
            <a:off x="10549184" y="1614678"/>
            <a:ext cx="579376" cy="832001"/>
          </a:xfrm>
          <a:custGeom>
            <a:avLst/>
            <a:gdLst/>
            <a:ahLst/>
            <a:cxnLst/>
            <a:rect l="l" t="t" r="r" b="b"/>
            <a:pathLst>
              <a:path w="579376" h="832001">
                <a:moveTo>
                  <a:pt x="0" y="0"/>
                </a:moveTo>
                <a:lnTo>
                  <a:pt x="579375" y="0"/>
                </a:lnTo>
                <a:lnTo>
                  <a:pt x="579375" y="832001"/>
                </a:lnTo>
                <a:lnTo>
                  <a:pt x="0" y="832001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2" name="Freeform 12"/>
          <p:cNvSpPr/>
          <p:nvPr/>
        </p:nvSpPr>
        <p:spPr>
          <a:xfrm>
            <a:off x="13874300" y="3163119"/>
            <a:ext cx="730649" cy="832001"/>
          </a:xfrm>
          <a:custGeom>
            <a:avLst/>
            <a:gdLst/>
            <a:ahLst/>
            <a:cxnLst/>
            <a:rect l="l" t="t" r="r" b="b"/>
            <a:pathLst>
              <a:path w="730649" h="832001">
                <a:moveTo>
                  <a:pt x="0" y="0"/>
                </a:moveTo>
                <a:lnTo>
                  <a:pt x="730649" y="0"/>
                </a:lnTo>
                <a:lnTo>
                  <a:pt x="730649" y="832001"/>
                </a:lnTo>
                <a:lnTo>
                  <a:pt x="0" y="832001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3" name="Freeform 13"/>
          <p:cNvSpPr/>
          <p:nvPr/>
        </p:nvSpPr>
        <p:spPr>
          <a:xfrm>
            <a:off x="16287979" y="3314071"/>
            <a:ext cx="964649" cy="573528"/>
          </a:xfrm>
          <a:custGeom>
            <a:avLst/>
            <a:gdLst/>
            <a:ahLst/>
            <a:cxnLst/>
            <a:rect l="l" t="t" r="r" b="b"/>
            <a:pathLst>
              <a:path w="964649" h="573528">
                <a:moveTo>
                  <a:pt x="0" y="0"/>
                </a:moveTo>
                <a:lnTo>
                  <a:pt x="964649" y="0"/>
                </a:lnTo>
                <a:lnTo>
                  <a:pt x="964649" y="573528"/>
                </a:lnTo>
                <a:lnTo>
                  <a:pt x="0" y="573528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4" name="Freeform 14"/>
          <p:cNvSpPr/>
          <p:nvPr/>
        </p:nvSpPr>
        <p:spPr>
          <a:xfrm>
            <a:off x="9077609" y="3207439"/>
            <a:ext cx="743360" cy="743360"/>
          </a:xfrm>
          <a:custGeom>
            <a:avLst/>
            <a:gdLst/>
            <a:ahLst/>
            <a:cxnLst/>
            <a:rect l="l" t="t" r="r" b="b"/>
            <a:pathLst>
              <a:path w="743360" h="743360">
                <a:moveTo>
                  <a:pt x="0" y="0"/>
                </a:moveTo>
                <a:lnTo>
                  <a:pt x="743360" y="0"/>
                </a:lnTo>
                <a:lnTo>
                  <a:pt x="743360" y="743361"/>
                </a:lnTo>
                <a:lnTo>
                  <a:pt x="0" y="743361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5" name="Freeform 15"/>
          <p:cNvSpPr/>
          <p:nvPr/>
        </p:nvSpPr>
        <p:spPr>
          <a:xfrm>
            <a:off x="7926377" y="3207439"/>
            <a:ext cx="743360" cy="743360"/>
          </a:xfrm>
          <a:custGeom>
            <a:avLst/>
            <a:gdLst/>
            <a:ahLst/>
            <a:cxnLst/>
            <a:rect l="l" t="t" r="r" b="b"/>
            <a:pathLst>
              <a:path w="743360" h="743360">
                <a:moveTo>
                  <a:pt x="0" y="0"/>
                </a:moveTo>
                <a:lnTo>
                  <a:pt x="743360" y="0"/>
                </a:lnTo>
                <a:lnTo>
                  <a:pt x="743360" y="743361"/>
                </a:lnTo>
                <a:lnTo>
                  <a:pt x="0" y="743361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6" name="Freeform 16"/>
          <p:cNvSpPr/>
          <p:nvPr/>
        </p:nvSpPr>
        <p:spPr>
          <a:xfrm>
            <a:off x="12605451" y="3185395"/>
            <a:ext cx="824947" cy="787449"/>
          </a:xfrm>
          <a:custGeom>
            <a:avLst/>
            <a:gdLst/>
            <a:ahLst/>
            <a:cxnLst/>
            <a:rect l="l" t="t" r="r" b="b"/>
            <a:pathLst>
              <a:path w="824947" h="787449">
                <a:moveTo>
                  <a:pt x="0" y="0"/>
                </a:moveTo>
                <a:lnTo>
                  <a:pt x="824947" y="0"/>
                </a:lnTo>
                <a:lnTo>
                  <a:pt x="824947" y="787449"/>
                </a:lnTo>
                <a:lnTo>
                  <a:pt x="0" y="787449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7" name="Freeform 17"/>
          <p:cNvSpPr/>
          <p:nvPr/>
        </p:nvSpPr>
        <p:spPr>
          <a:xfrm>
            <a:off x="10245654" y="3163119"/>
            <a:ext cx="825951" cy="832001"/>
          </a:xfrm>
          <a:custGeom>
            <a:avLst/>
            <a:gdLst/>
            <a:ahLst/>
            <a:cxnLst/>
            <a:rect l="l" t="t" r="r" b="b"/>
            <a:pathLst>
              <a:path w="825951" h="832001">
                <a:moveTo>
                  <a:pt x="0" y="0"/>
                </a:moveTo>
                <a:lnTo>
                  <a:pt x="825950" y="0"/>
                </a:lnTo>
                <a:lnTo>
                  <a:pt x="825950" y="832001"/>
                </a:lnTo>
                <a:lnTo>
                  <a:pt x="0" y="832001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8" name="Freeform 18"/>
          <p:cNvSpPr/>
          <p:nvPr/>
        </p:nvSpPr>
        <p:spPr>
          <a:xfrm>
            <a:off x="11487882" y="3154944"/>
            <a:ext cx="688944" cy="840176"/>
          </a:xfrm>
          <a:custGeom>
            <a:avLst/>
            <a:gdLst/>
            <a:ahLst/>
            <a:cxnLst/>
            <a:rect l="l" t="t" r="r" b="b"/>
            <a:pathLst>
              <a:path w="688944" h="840176">
                <a:moveTo>
                  <a:pt x="0" y="0"/>
                </a:moveTo>
                <a:lnTo>
                  <a:pt x="688944" y="0"/>
                </a:lnTo>
                <a:lnTo>
                  <a:pt x="688944" y="840176"/>
                </a:lnTo>
                <a:lnTo>
                  <a:pt x="0" y="840176"/>
                </a:lnTo>
                <a:lnTo>
                  <a:pt x="0" y="0"/>
                </a:lnTo>
                <a:close/>
              </a:path>
            </a:pathLst>
          </a:custGeom>
          <a:blipFill>
            <a:blip r:embed="rId30">
              <a:extLs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19" name="Freeform 19"/>
          <p:cNvSpPr/>
          <p:nvPr/>
        </p:nvSpPr>
        <p:spPr>
          <a:xfrm>
            <a:off x="15068417" y="3207439"/>
            <a:ext cx="782500" cy="786791"/>
          </a:xfrm>
          <a:custGeom>
            <a:avLst/>
            <a:gdLst/>
            <a:ahLst/>
            <a:cxnLst/>
            <a:rect l="l" t="t" r="r" b="b"/>
            <a:pathLst>
              <a:path w="782500" h="786791">
                <a:moveTo>
                  <a:pt x="0" y="0"/>
                </a:moveTo>
                <a:lnTo>
                  <a:pt x="782499" y="0"/>
                </a:lnTo>
                <a:lnTo>
                  <a:pt x="782499" y="786791"/>
                </a:lnTo>
                <a:lnTo>
                  <a:pt x="0" y="786791"/>
                </a:lnTo>
                <a:lnTo>
                  <a:pt x="0" y="0"/>
                </a:lnTo>
                <a:close/>
              </a:path>
            </a:pathLst>
          </a:custGeom>
          <a:blipFill>
            <a:blip r:embed="rId32">
              <a:extLs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20" name="Freeform 20"/>
          <p:cNvSpPr/>
          <p:nvPr/>
        </p:nvSpPr>
        <p:spPr>
          <a:xfrm>
            <a:off x="14984777" y="4692153"/>
            <a:ext cx="671652" cy="832001"/>
          </a:xfrm>
          <a:custGeom>
            <a:avLst/>
            <a:gdLst/>
            <a:ahLst/>
            <a:cxnLst/>
            <a:rect l="l" t="t" r="r" b="b"/>
            <a:pathLst>
              <a:path w="671652" h="832001">
                <a:moveTo>
                  <a:pt x="0" y="0"/>
                </a:moveTo>
                <a:lnTo>
                  <a:pt x="671652" y="0"/>
                </a:lnTo>
                <a:lnTo>
                  <a:pt x="671652" y="832001"/>
                </a:lnTo>
                <a:lnTo>
                  <a:pt x="0" y="832001"/>
                </a:lnTo>
                <a:lnTo>
                  <a:pt x="0" y="0"/>
                </a:lnTo>
                <a:close/>
              </a:path>
            </a:pathLst>
          </a:custGeom>
          <a:blipFill>
            <a:blip r:embed="rId34">
              <a:extLst>
                <a:ext uri="{96DAC541-7B7A-43D3-8B79-37D633B846F1}">
                  <asvg:svgBlip xmlns:asvg="http://schemas.microsoft.com/office/drawing/2016/SVG/main" r:embed="rId3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21" name="Freeform 21"/>
          <p:cNvSpPr/>
          <p:nvPr/>
        </p:nvSpPr>
        <p:spPr>
          <a:xfrm>
            <a:off x="13537503" y="4692153"/>
            <a:ext cx="904349" cy="832001"/>
          </a:xfrm>
          <a:custGeom>
            <a:avLst/>
            <a:gdLst/>
            <a:ahLst/>
            <a:cxnLst/>
            <a:rect l="l" t="t" r="r" b="b"/>
            <a:pathLst>
              <a:path w="904349" h="832001">
                <a:moveTo>
                  <a:pt x="0" y="0"/>
                </a:moveTo>
                <a:lnTo>
                  <a:pt x="904349" y="0"/>
                </a:lnTo>
                <a:lnTo>
                  <a:pt x="904349" y="832001"/>
                </a:lnTo>
                <a:lnTo>
                  <a:pt x="0" y="832001"/>
                </a:lnTo>
                <a:lnTo>
                  <a:pt x="0" y="0"/>
                </a:lnTo>
                <a:close/>
              </a:path>
            </a:pathLst>
          </a:custGeom>
          <a:blipFill>
            <a:blip r:embed="rId36">
              <a:extLst>
                <a:ext uri="{96DAC541-7B7A-43D3-8B79-37D633B846F1}">
                  <asvg:svgBlip xmlns:asvg="http://schemas.microsoft.com/office/drawing/2016/SVG/main" r:embed="rId3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22" name="Freeform 22"/>
          <p:cNvSpPr/>
          <p:nvPr/>
        </p:nvSpPr>
        <p:spPr>
          <a:xfrm>
            <a:off x="16255210" y="4880831"/>
            <a:ext cx="950796" cy="546276"/>
          </a:xfrm>
          <a:custGeom>
            <a:avLst/>
            <a:gdLst/>
            <a:ahLst/>
            <a:cxnLst/>
            <a:rect l="l" t="t" r="r" b="b"/>
            <a:pathLst>
              <a:path w="950796" h="546276">
                <a:moveTo>
                  <a:pt x="0" y="0"/>
                </a:moveTo>
                <a:lnTo>
                  <a:pt x="950797" y="0"/>
                </a:lnTo>
                <a:lnTo>
                  <a:pt x="950797" y="546276"/>
                </a:lnTo>
                <a:lnTo>
                  <a:pt x="0" y="546276"/>
                </a:lnTo>
                <a:lnTo>
                  <a:pt x="0" y="0"/>
                </a:lnTo>
                <a:close/>
              </a:path>
            </a:pathLst>
          </a:custGeom>
          <a:blipFill>
            <a:blip r:embed="rId38">
              <a:extLst>
                <a:ext uri="{96DAC541-7B7A-43D3-8B79-37D633B846F1}">
                  <asvg:svgBlip xmlns:asvg="http://schemas.microsoft.com/office/drawing/2016/SVG/main" r:embed="rId3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23" name="Freeform 23"/>
          <p:cNvSpPr/>
          <p:nvPr/>
        </p:nvSpPr>
        <p:spPr>
          <a:xfrm>
            <a:off x="10805931" y="4692153"/>
            <a:ext cx="832001" cy="832001"/>
          </a:xfrm>
          <a:custGeom>
            <a:avLst/>
            <a:gdLst/>
            <a:ahLst/>
            <a:cxnLst/>
            <a:rect l="l" t="t" r="r" b="b"/>
            <a:pathLst>
              <a:path w="832001" h="832001">
                <a:moveTo>
                  <a:pt x="0" y="0"/>
                </a:moveTo>
                <a:lnTo>
                  <a:pt x="832001" y="0"/>
                </a:lnTo>
                <a:lnTo>
                  <a:pt x="832001" y="832001"/>
                </a:lnTo>
                <a:lnTo>
                  <a:pt x="0" y="832001"/>
                </a:lnTo>
                <a:lnTo>
                  <a:pt x="0" y="0"/>
                </a:lnTo>
                <a:close/>
              </a:path>
            </a:pathLst>
          </a:custGeom>
          <a:blipFill>
            <a:blip r:embed="rId40">
              <a:extLst>
                <a:ext uri="{96DAC541-7B7A-43D3-8B79-37D633B846F1}">
                  <asvg:svgBlip xmlns:asvg="http://schemas.microsoft.com/office/drawing/2016/SVG/main" r:embed="rId4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24" name="Freeform 24"/>
          <p:cNvSpPr/>
          <p:nvPr/>
        </p:nvSpPr>
        <p:spPr>
          <a:xfrm>
            <a:off x="7926377" y="4692153"/>
            <a:ext cx="967444" cy="832001"/>
          </a:xfrm>
          <a:custGeom>
            <a:avLst/>
            <a:gdLst/>
            <a:ahLst/>
            <a:cxnLst/>
            <a:rect l="l" t="t" r="r" b="b"/>
            <a:pathLst>
              <a:path w="967444" h="832001">
                <a:moveTo>
                  <a:pt x="0" y="0"/>
                </a:moveTo>
                <a:lnTo>
                  <a:pt x="967444" y="0"/>
                </a:lnTo>
                <a:lnTo>
                  <a:pt x="967444" y="832001"/>
                </a:lnTo>
                <a:lnTo>
                  <a:pt x="0" y="832001"/>
                </a:lnTo>
                <a:lnTo>
                  <a:pt x="0" y="0"/>
                </a:lnTo>
                <a:close/>
              </a:path>
            </a:pathLst>
          </a:custGeom>
          <a:blipFill>
            <a:blip r:embed="rId42">
              <a:extLst>
                <a:ext uri="{96DAC541-7B7A-43D3-8B79-37D633B846F1}">
                  <asvg:svgBlip xmlns:asvg="http://schemas.microsoft.com/office/drawing/2016/SVG/main" r:embed="rId4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25" name="Freeform 25"/>
          <p:cNvSpPr/>
          <p:nvPr/>
        </p:nvSpPr>
        <p:spPr>
          <a:xfrm>
            <a:off x="12082502" y="4692153"/>
            <a:ext cx="830489" cy="832001"/>
          </a:xfrm>
          <a:custGeom>
            <a:avLst/>
            <a:gdLst/>
            <a:ahLst/>
            <a:cxnLst/>
            <a:rect l="l" t="t" r="r" b="b"/>
            <a:pathLst>
              <a:path w="830489" h="832001">
                <a:moveTo>
                  <a:pt x="0" y="0"/>
                </a:moveTo>
                <a:lnTo>
                  <a:pt x="830489" y="0"/>
                </a:lnTo>
                <a:lnTo>
                  <a:pt x="830489" y="832001"/>
                </a:lnTo>
                <a:lnTo>
                  <a:pt x="0" y="832001"/>
                </a:lnTo>
                <a:lnTo>
                  <a:pt x="0" y="0"/>
                </a:lnTo>
                <a:close/>
              </a:path>
            </a:pathLst>
          </a:custGeom>
          <a:blipFill>
            <a:blip r:embed="rId44">
              <a:extLst>
                <a:ext uri="{96DAC541-7B7A-43D3-8B79-37D633B846F1}">
                  <asvg:svgBlip xmlns:asvg="http://schemas.microsoft.com/office/drawing/2016/SVG/main" r:embed="rId4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26" name="Freeform 26"/>
          <p:cNvSpPr/>
          <p:nvPr/>
        </p:nvSpPr>
        <p:spPr>
          <a:xfrm>
            <a:off x="9433875" y="4692153"/>
            <a:ext cx="832001" cy="832001"/>
          </a:xfrm>
          <a:custGeom>
            <a:avLst/>
            <a:gdLst/>
            <a:ahLst/>
            <a:cxnLst/>
            <a:rect l="l" t="t" r="r" b="b"/>
            <a:pathLst>
              <a:path w="832001" h="832001">
                <a:moveTo>
                  <a:pt x="0" y="0"/>
                </a:moveTo>
                <a:lnTo>
                  <a:pt x="832002" y="0"/>
                </a:lnTo>
                <a:lnTo>
                  <a:pt x="832002" y="832001"/>
                </a:lnTo>
                <a:lnTo>
                  <a:pt x="0" y="832001"/>
                </a:lnTo>
                <a:lnTo>
                  <a:pt x="0" y="0"/>
                </a:lnTo>
                <a:close/>
              </a:path>
            </a:pathLst>
          </a:custGeom>
          <a:blipFill>
            <a:blip r:embed="rId46">
              <a:extLst>
                <a:ext uri="{96DAC541-7B7A-43D3-8B79-37D633B846F1}">
                  <asvg:svgBlip xmlns:asvg="http://schemas.microsoft.com/office/drawing/2016/SVG/main" r:embed="rId4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27" name="Freeform 27"/>
          <p:cNvSpPr/>
          <p:nvPr/>
        </p:nvSpPr>
        <p:spPr>
          <a:xfrm>
            <a:off x="13989323" y="6244058"/>
            <a:ext cx="911831" cy="719517"/>
          </a:xfrm>
          <a:custGeom>
            <a:avLst/>
            <a:gdLst/>
            <a:ahLst/>
            <a:cxnLst/>
            <a:rect l="l" t="t" r="r" b="b"/>
            <a:pathLst>
              <a:path w="911831" h="719517">
                <a:moveTo>
                  <a:pt x="0" y="0"/>
                </a:moveTo>
                <a:lnTo>
                  <a:pt x="911831" y="0"/>
                </a:lnTo>
                <a:lnTo>
                  <a:pt x="911831" y="719518"/>
                </a:lnTo>
                <a:lnTo>
                  <a:pt x="0" y="719518"/>
                </a:lnTo>
                <a:lnTo>
                  <a:pt x="0" y="0"/>
                </a:lnTo>
                <a:close/>
              </a:path>
            </a:pathLst>
          </a:custGeom>
          <a:blipFill>
            <a:blip r:embed="rId48">
              <a:extLst>
                <a:ext uri="{96DAC541-7B7A-43D3-8B79-37D633B846F1}">
                  <asvg:svgBlip xmlns:asvg="http://schemas.microsoft.com/office/drawing/2016/SVG/main" r:embed="rId4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28" name="Freeform 28"/>
          <p:cNvSpPr/>
          <p:nvPr/>
        </p:nvSpPr>
        <p:spPr>
          <a:xfrm>
            <a:off x="12591738" y="6277873"/>
            <a:ext cx="940385" cy="565941"/>
          </a:xfrm>
          <a:custGeom>
            <a:avLst/>
            <a:gdLst/>
            <a:ahLst/>
            <a:cxnLst/>
            <a:rect l="l" t="t" r="r" b="b"/>
            <a:pathLst>
              <a:path w="940385" h="565941">
                <a:moveTo>
                  <a:pt x="0" y="0"/>
                </a:moveTo>
                <a:lnTo>
                  <a:pt x="940385" y="0"/>
                </a:lnTo>
                <a:lnTo>
                  <a:pt x="940385" y="565941"/>
                </a:lnTo>
                <a:lnTo>
                  <a:pt x="0" y="565941"/>
                </a:lnTo>
                <a:lnTo>
                  <a:pt x="0" y="0"/>
                </a:lnTo>
                <a:close/>
              </a:path>
            </a:pathLst>
          </a:custGeom>
          <a:blipFill>
            <a:blip r:embed="rId50">
              <a:extLst>
                <a:ext uri="{96DAC541-7B7A-43D3-8B79-37D633B846F1}">
                  <asvg:svgBlip xmlns:asvg="http://schemas.microsoft.com/office/drawing/2016/SVG/main" r:embed="rId5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29" name="Freeform 29"/>
          <p:cNvSpPr/>
          <p:nvPr/>
        </p:nvSpPr>
        <p:spPr>
          <a:xfrm>
            <a:off x="10377634" y="6191422"/>
            <a:ext cx="773802" cy="824789"/>
          </a:xfrm>
          <a:custGeom>
            <a:avLst/>
            <a:gdLst/>
            <a:ahLst/>
            <a:cxnLst/>
            <a:rect l="l" t="t" r="r" b="b"/>
            <a:pathLst>
              <a:path w="773802" h="824789">
                <a:moveTo>
                  <a:pt x="0" y="0"/>
                </a:moveTo>
                <a:lnTo>
                  <a:pt x="773802" y="0"/>
                </a:lnTo>
                <a:lnTo>
                  <a:pt x="773802" y="824789"/>
                </a:lnTo>
                <a:lnTo>
                  <a:pt x="0" y="824789"/>
                </a:lnTo>
                <a:lnTo>
                  <a:pt x="0" y="0"/>
                </a:lnTo>
                <a:close/>
              </a:path>
            </a:pathLst>
          </a:custGeom>
          <a:blipFill>
            <a:blip r:embed="rId52">
              <a:extLst>
                <a:ext uri="{96DAC541-7B7A-43D3-8B79-37D633B846F1}">
                  <asvg:svgBlip xmlns:asvg="http://schemas.microsoft.com/office/drawing/2016/SVG/main" r:embed="rId5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0" name="Freeform 30"/>
          <p:cNvSpPr/>
          <p:nvPr/>
        </p:nvSpPr>
        <p:spPr>
          <a:xfrm>
            <a:off x="11608636" y="6201084"/>
            <a:ext cx="525902" cy="719517"/>
          </a:xfrm>
          <a:custGeom>
            <a:avLst/>
            <a:gdLst/>
            <a:ahLst/>
            <a:cxnLst/>
            <a:rect l="l" t="t" r="r" b="b"/>
            <a:pathLst>
              <a:path w="525902" h="719517">
                <a:moveTo>
                  <a:pt x="0" y="0"/>
                </a:moveTo>
                <a:lnTo>
                  <a:pt x="525902" y="0"/>
                </a:lnTo>
                <a:lnTo>
                  <a:pt x="525902" y="719518"/>
                </a:lnTo>
                <a:lnTo>
                  <a:pt x="0" y="719518"/>
                </a:lnTo>
                <a:lnTo>
                  <a:pt x="0" y="0"/>
                </a:lnTo>
                <a:close/>
              </a:path>
            </a:pathLst>
          </a:custGeom>
          <a:blipFill>
            <a:blip r:embed="rId54">
              <a:extLst>
                <a:ext uri="{96DAC541-7B7A-43D3-8B79-37D633B846F1}">
                  <asvg:svgBlip xmlns:asvg="http://schemas.microsoft.com/office/drawing/2016/SVG/main" r:embed="rId5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1" name="Freeform 31"/>
          <p:cNvSpPr/>
          <p:nvPr/>
        </p:nvSpPr>
        <p:spPr>
          <a:xfrm>
            <a:off x="9316732" y="6191422"/>
            <a:ext cx="601346" cy="824789"/>
          </a:xfrm>
          <a:custGeom>
            <a:avLst/>
            <a:gdLst/>
            <a:ahLst/>
            <a:cxnLst/>
            <a:rect l="l" t="t" r="r" b="b"/>
            <a:pathLst>
              <a:path w="601346" h="824789">
                <a:moveTo>
                  <a:pt x="0" y="0"/>
                </a:moveTo>
                <a:lnTo>
                  <a:pt x="601347" y="0"/>
                </a:lnTo>
                <a:lnTo>
                  <a:pt x="601347" y="824789"/>
                </a:lnTo>
                <a:lnTo>
                  <a:pt x="0" y="824789"/>
                </a:lnTo>
                <a:lnTo>
                  <a:pt x="0" y="0"/>
                </a:lnTo>
                <a:close/>
              </a:path>
            </a:pathLst>
          </a:custGeom>
          <a:blipFill>
            <a:blip r:embed="rId56">
              <a:extLst>
                <a:ext uri="{96DAC541-7B7A-43D3-8B79-37D633B846F1}">
                  <asvg:svgBlip xmlns:asvg="http://schemas.microsoft.com/office/drawing/2016/SVG/main" r:embed="rId5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2" name="Freeform 32"/>
          <p:cNvSpPr/>
          <p:nvPr/>
        </p:nvSpPr>
        <p:spPr>
          <a:xfrm>
            <a:off x="16539783" y="6244058"/>
            <a:ext cx="719517" cy="719517"/>
          </a:xfrm>
          <a:custGeom>
            <a:avLst/>
            <a:gdLst/>
            <a:ahLst/>
            <a:cxnLst/>
            <a:rect l="l" t="t" r="r" b="b"/>
            <a:pathLst>
              <a:path w="719517" h="719517">
                <a:moveTo>
                  <a:pt x="0" y="0"/>
                </a:moveTo>
                <a:lnTo>
                  <a:pt x="719517" y="0"/>
                </a:lnTo>
                <a:lnTo>
                  <a:pt x="719517" y="719518"/>
                </a:lnTo>
                <a:lnTo>
                  <a:pt x="0" y="719518"/>
                </a:lnTo>
                <a:lnTo>
                  <a:pt x="0" y="0"/>
                </a:lnTo>
                <a:close/>
              </a:path>
            </a:pathLst>
          </a:custGeom>
          <a:blipFill>
            <a:blip r:embed="rId58">
              <a:extLst>
                <a:ext uri="{96DAC541-7B7A-43D3-8B79-37D633B846F1}">
                  <asvg:svgBlip xmlns:asvg="http://schemas.microsoft.com/office/drawing/2016/SVG/main" r:embed="rId5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3" name="Freeform 33"/>
          <p:cNvSpPr/>
          <p:nvPr/>
        </p:nvSpPr>
        <p:spPr>
          <a:xfrm>
            <a:off x="15361887" y="6244058"/>
            <a:ext cx="719517" cy="719517"/>
          </a:xfrm>
          <a:custGeom>
            <a:avLst/>
            <a:gdLst/>
            <a:ahLst/>
            <a:cxnLst/>
            <a:rect l="l" t="t" r="r" b="b"/>
            <a:pathLst>
              <a:path w="719517" h="719517">
                <a:moveTo>
                  <a:pt x="0" y="0"/>
                </a:moveTo>
                <a:lnTo>
                  <a:pt x="719518" y="0"/>
                </a:lnTo>
                <a:lnTo>
                  <a:pt x="719518" y="719518"/>
                </a:lnTo>
                <a:lnTo>
                  <a:pt x="0" y="719518"/>
                </a:lnTo>
                <a:lnTo>
                  <a:pt x="0" y="0"/>
                </a:lnTo>
                <a:close/>
              </a:path>
            </a:pathLst>
          </a:custGeom>
          <a:blipFill>
            <a:blip r:embed="rId60">
              <a:extLst>
                <a:ext uri="{96DAC541-7B7A-43D3-8B79-37D633B846F1}">
                  <asvg:svgBlip xmlns:asvg="http://schemas.microsoft.com/office/drawing/2016/SVG/main" r:embed="rId6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4" name="Freeform 34"/>
          <p:cNvSpPr/>
          <p:nvPr/>
        </p:nvSpPr>
        <p:spPr>
          <a:xfrm>
            <a:off x="7926377" y="6144842"/>
            <a:ext cx="931977" cy="832001"/>
          </a:xfrm>
          <a:custGeom>
            <a:avLst/>
            <a:gdLst/>
            <a:ahLst/>
            <a:cxnLst/>
            <a:rect l="l" t="t" r="r" b="b"/>
            <a:pathLst>
              <a:path w="931977" h="832001">
                <a:moveTo>
                  <a:pt x="0" y="0"/>
                </a:moveTo>
                <a:lnTo>
                  <a:pt x="931977" y="0"/>
                </a:lnTo>
                <a:lnTo>
                  <a:pt x="931977" y="832002"/>
                </a:lnTo>
                <a:lnTo>
                  <a:pt x="0" y="832002"/>
                </a:lnTo>
                <a:lnTo>
                  <a:pt x="0" y="0"/>
                </a:lnTo>
                <a:close/>
              </a:path>
            </a:pathLst>
          </a:custGeom>
          <a:blipFill>
            <a:blip r:embed="rId62">
              <a:extLst>
                <a:ext uri="{96DAC541-7B7A-43D3-8B79-37D633B846F1}">
                  <asvg:svgBlip xmlns:asvg="http://schemas.microsoft.com/office/drawing/2016/SVG/main" r:embed="rId6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5" name="Freeform 35"/>
          <p:cNvSpPr/>
          <p:nvPr/>
        </p:nvSpPr>
        <p:spPr>
          <a:xfrm>
            <a:off x="16362865" y="7784696"/>
            <a:ext cx="712289" cy="814467"/>
          </a:xfrm>
          <a:custGeom>
            <a:avLst/>
            <a:gdLst/>
            <a:ahLst/>
            <a:cxnLst/>
            <a:rect l="l" t="t" r="r" b="b"/>
            <a:pathLst>
              <a:path w="712289" h="814467">
                <a:moveTo>
                  <a:pt x="0" y="0"/>
                </a:moveTo>
                <a:lnTo>
                  <a:pt x="712289" y="0"/>
                </a:lnTo>
                <a:lnTo>
                  <a:pt x="712289" y="814467"/>
                </a:lnTo>
                <a:lnTo>
                  <a:pt x="0" y="814467"/>
                </a:lnTo>
                <a:lnTo>
                  <a:pt x="0" y="0"/>
                </a:lnTo>
                <a:close/>
              </a:path>
            </a:pathLst>
          </a:custGeom>
          <a:blipFill>
            <a:blip r:embed="rId64">
              <a:extLst>
                <a:ext uri="{96DAC541-7B7A-43D3-8B79-37D633B846F1}">
                  <asvg:svgBlip xmlns:asvg="http://schemas.microsoft.com/office/drawing/2016/SVG/main" r:embed="rId6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6" name="Freeform 36"/>
          <p:cNvSpPr/>
          <p:nvPr/>
        </p:nvSpPr>
        <p:spPr>
          <a:xfrm>
            <a:off x="14952874" y="7891790"/>
            <a:ext cx="857541" cy="600279"/>
          </a:xfrm>
          <a:custGeom>
            <a:avLst/>
            <a:gdLst/>
            <a:ahLst/>
            <a:cxnLst/>
            <a:rect l="l" t="t" r="r" b="b"/>
            <a:pathLst>
              <a:path w="857541" h="600279">
                <a:moveTo>
                  <a:pt x="0" y="0"/>
                </a:moveTo>
                <a:lnTo>
                  <a:pt x="857541" y="0"/>
                </a:lnTo>
                <a:lnTo>
                  <a:pt x="857541" y="600279"/>
                </a:lnTo>
                <a:lnTo>
                  <a:pt x="0" y="600279"/>
                </a:lnTo>
                <a:lnTo>
                  <a:pt x="0" y="0"/>
                </a:lnTo>
                <a:close/>
              </a:path>
            </a:pathLst>
          </a:custGeom>
          <a:blipFill>
            <a:blip r:embed="rId66">
              <a:extLst>
                <a:ext uri="{96DAC541-7B7A-43D3-8B79-37D633B846F1}">
                  <asvg:svgBlip xmlns:asvg="http://schemas.microsoft.com/office/drawing/2016/SVG/main" r:embed="rId6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7" name="Freeform 37"/>
          <p:cNvSpPr/>
          <p:nvPr/>
        </p:nvSpPr>
        <p:spPr>
          <a:xfrm>
            <a:off x="13659222" y="7891790"/>
            <a:ext cx="733674" cy="600279"/>
          </a:xfrm>
          <a:custGeom>
            <a:avLst/>
            <a:gdLst/>
            <a:ahLst/>
            <a:cxnLst/>
            <a:rect l="l" t="t" r="r" b="b"/>
            <a:pathLst>
              <a:path w="733674" h="600279">
                <a:moveTo>
                  <a:pt x="0" y="0"/>
                </a:moveTo>
                <a:lnTo>
                  <a:pt x="733674" y="0"/>
                </a:lnTo>
                <a:lnTo>
                  <a:pt x="733674" y="600279"/>
                </a:lnTo>
                <a:lnTo>
                  <a:pt x="0" y="600279"/>
                </a:lnTo>
                <a:lnTo>
                  <a:pt x="0" y="0"/>
                </a:lnTo>
                <a:close/>
              </a:path>
            </a:pathLst>
          </a:custGeom>
          <a:blipFill>
            <a:blip r:embed="rId68">
              <a:extLst>
                <a:ext uri="{96DAC541-7B7A-43D3-8B79-37D633B846F1}">
                  <asvg:svgBlip xmlns:asvg="http://schemas.microsoft.com/office/drawing/2016/SVG/main" r:embed="rId6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8" name="Freeform 38"/>
          <p:cNvSpPr/>
          <p:nvPr/>
        </p:nvSpPr>
        <p:spPr>
          <a:xfrm>
            <a:off x="11543847" y="7784696"/>
            <a:ext cx="410195" cy="814467"/>
          </a:xfrm>
          <a:custGeom>
            <a:avLst/>
            <a:gdLst/>
            <a:ahLst/>
            <a:cxnLst/>
            <a:rect l="l" t="t" r="r" b="b"/>
            <a:pathLst>
              <a:path w="410195" h="814467">
                <a:moveTo>
                  <a:pt x="0" y="0"/>
                </a:moveTo>
                <a:lnTo>
                  <a:pt x="410196" y="0"/>
                </a:lnTo>
                <a:lnTo>
                  <a:pt x="410196" y="814467"/>
                </a:lnTo>
                <a:lnTo>
                  <a:pt x="0" y="814467"/>
                </a:lnTo>
                <a:lnTo>
                  <a:pt x="0" y="0"/>
                </a:lnTo>
                <a:close/>
              </a:path>
            </a:pathLst>
          </a:custGeom>
          <a:blipFill>
            <a:blip r:embed="rId70">
              <a:extLst>
                <a:ext uri="{96DAC541-7B7A-43D3-8B79-37D633B846F1}">
                  <asvg:svgBlip xmlns:asvg="http://schemas.microsoft.com/office/drawing/2016/SVG/main" r:embed="rId7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39" name="Freeform 39"/>
          <p:cNvSpPr/>
          <p:nvPr/>
        </p:nvSpPr>
        <p:spPr>
          <a:xfrm>
            <a:off x="12506493" y="7891790"/>
            <a:ext cx="600279" cy="600279"/>
          </a:xfrm>
          <a:custGeom>
            <a:avLst/>
            <a:gdLst/>
            <a:ahLst/>
            <a:cxnLst/>
            <a:rect l="l" t="t" r="r" b="b"/>
            <a:pathLst>
              <a:path w="600279" h="600279">
                <a:moveTo>
                  <a:pt x="0" y="0"/>
                </a:moveTo>
                <a:lnTo>
                  <a:pt x="600279" y="0"/>
                </a:lnTo>
                <a:lnTo>
                  <a:pt x="600279" y="600279"/>
                </a:lnTo>
                <a:lnTo>
                  <a:pt x="0" y="600279"/>
                </a:lnTo>
                <a:lnTo>
                  <a:pt x="0" y="0"/>
                </a:lnTo>
                <a:close/>
              </a:path>
            </a:pathLst>
          </a:custGeom>
          <a:blipFill>
            <a:blip r:embed="rId72">
              <a:extLst>
                <a:ext uri="{96DAC541-7B7A-43D3-8B79-37D633B846F1}">
                  <asvg:svgBlip xmlns:asvg="http://schemas.microsoft.com/office/drawing/2016/SVG/main" r:embed="rId7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40" name="Freeform 40"/>
          <p:cNvSpPr/>
          <p:nvPr/>
        </p:nvSpPr>
        <p:spPr>
          <a:xfrm>
            <a:off x="7920339" y="7711536"/>
            <a:ext cx="517077" cy="960786"/>
          </a:xfrm>
          <a:custGeom>
            <a:avLst/>
            <a:gdLst/>
            <a:ahLst/>
            <a:cxnLst/>
            <a:rect l="l" t="t" r="r" b="b"/>
            <a:pathLst>
              <a:path w="517077" h="960786">
                <a:moveTo>
                  <a:pt x="0" y="0"/>
                </a:moveTo>
                <a:lnTo>
                  <a:pt x="517077" y="0"/>
                </a:lnTo>
                <a:lnTo>
                  <a:pt x="517077" y="960786"/>
                </a:lnTo>
                <a:lnTo>
                  <a:pt x="0" y="960786"/>
                </a:lnTo>
                <a:lnTo>
                  <a:pt x="0" y="0"/>
                </a:lnTo>
                <a:close/>
              </a:path>
            </a:pathLst>
          </a:custGeom>
          <a:blipFill>
            <a:blip r:embed="rId74">
              <a:extLst>
                <a:ext uri="{96DAC541-7B7A-43D3-8B79-37D633B846F1}">
                  <asvg:svgBlip xmlns:asvg="http://schemas.microsoft.com/office/drawing/2016/SVG/main" r:embed="rId7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41" name="Freeform 41"/>
          <p:cNvSpPr/>
          <p:nvPr/>
        </p:nvSpPr>
        <p:spPr>
          <a:xfrm>
            <a:off x="8991372" y="7711536"/>
            <a:ext cx="744172" cy="960786"/>
          </a:xfrm>
          <a:custGeom>
            <a:avLst/>
            <a:gdLst/>
            <a:ahLst/>
            <a:cxnLst/>
            <a:rect l="l" t="t" r="r" b="b"/>
            <a:pathLst>
              <a:path w="744172" h="960786">
                <a:moveTo>
                  <a:pt x="0" y="0"/>
                </a:moveTo>
                <a:lnTo>
                  <a:pt x="744172" y="0"/>
                </a:lnTo>
                <a:lnTo>
                  <a:pt x="744172" y="960786"/>
                </a:lnTo>
                <a:lnTo>
                  <a:pt x="0" y="960786"/>
                </a:lnTo>
                <a:lnTo>
                  <a:pt x="0" y="0"/>
                </a:lnTo>
                <a:close/>
              </a:path>
            </a:pathLst>
          </a:custGeom>
          <a:blipFill>
            <a:blip r:embed="rId76">
              <a:extLst>
                <a:ext uri="{96DAC541-7B7A-43D3-8B79-37D633B846F1}">
                  <asvg:svgBlip xmlns:asvg="http://schemas.microsoft.com/office/drawing/2016/SVG/main" r:embed="rId7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sp>
        <p:nvSpPr>
          <p:cNvPr id="42" name="Freeform 42"/>
          <p:cNvSpPr/>
          <p:nvPr/>
        </p:nvSpPr>
        <p:spPr>
          <a:xfrm>
            <a:off x="10287994" y="7784696"/>
            <a:ext cx="703404" cy="814467"/>
          </a:xfrm>
          <a:custGeom>
            <a:avLst/>
            <a:gdLst/>
            <a:ahLst/>
            <a:cxnLst/>
            <a:rect l="l" t="t" r="r" b="b"/>
            <a:pathLst>
              <a:path w="703404" h="814467">
                <a:moveTo>
                  <a:pt x="0" y="0"/>
                </a:moveTo>
                <a:lnTo>
                  <a:pt x="703403" y="0"/>
                </a:lnTo>
                <a:lnTo>
                  <a:pt x="703403" y="814467"/>
                </a:lnTo>
                <a:lnTo>
                  <a:pt x="0" y="814467"/>
                </a:lnTo>
                <a:lnTo>
                  <a:pt x="0" y="0"/>
                </a:lnTo>
                <a:close/>
              </a:path>
            </a:pathLst>
          </a:custGeom>
          <a:blipFill>
            <a:blip r:embed="rId78">
              <a:extLst>
                <a:ext uri="{96DAC541-7B7A-43D3-8B79-37D633B846F1}">
                  <asvg:svgBlip xmlns:asvg="http://schemas.microsoft.com/office/drawing/2016/SVG/main" r:embed="rId7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/>
          </a:p>
        </p:txBody>
      </p:sp>
      <p:pic>
        <p:nvPicPr>
          <p:cNvPr id="43" name="Picture 19">
            <a:extLst>
              <a:ext uri="{FF2B5EF4-FFF2-40B4-BE49-F238E27FC236}">
                <a16:creationId xmlns:a16="http://schemas.microsoft.com/office/drawing/2014/main" id="{D851691D-1369-0044-370A-277A75FADD91}"/>
              </a:ext>
            </a:extLst>
          </p:cNvPr>
          <p:cNvPicPr>
            <a:picLocks noChangeAspect="1"/>
          </p:cNvPicPr>
          <p:nvPr/>
        </p:nvPicPr>
        <p:blipFill>
          <a:blip r:embed="rId80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>
          <a:xfrm>
            <a:off x="1675228" y="5096515"/>
            <a:ext cx="3672575" cy="364817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92EE45F-1AD3-DFF3-C6B1-E3AADE341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676400" y="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16</a:t>
            </a:fld>
            <a:endParaRPr lang="en-US" sz="2000" b="1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84556" y="571500"/>
            <a:ext cx="6989044" cy="548640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2496800" y="-114300"/>
            <a:ext cx="5486400" cy="548640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914400" y="2921132"/>
            <a:ext cx="14974195" cy="61247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spcBef>
                <a:spcPct val="0"/>
              </a:spcBef>
            </a:pPr>
            <a:r>
              <a:rPr lang="en-US" sz="19900" u="none" dirty="0">
                <a:solidFill>
                  <a:srgbClr val="FFFFFF"/>
                </a:solidFill>
                <a:latin typeface="Playfair Display"/>
              </a:rPr>
              <a:t>Any	Question’s?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D6E9D7-8E93-654B-F01D-C3AE2E160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600200" y="14287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17</a:t>
            </a:fld>
            <a:endParaRPr lang="en-US" sz="20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-421231" y="389884"/>
            <a:ext cx="6667500" cy="785197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3220"/>
              </a:lnSpc>
            </a:pPr>
            <a:endParaRPr/>
          </a:p>
        </p:txBody>
      </p:sp>
      <p:sp>
        <p:nvSpPr>
          <p:cNvPr id="6" name="Freeform 6"/>
          <p:cNvSpPr/>
          <p:nvPr/>
        </p:nvSpPr>
        <p:spPr>
          <a:xfrm rot="2700000">
            <a:off x="13346497" y="1116397"/>
            <a:ext cx="9621592" cy="9621592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</p:spPr>
        <p:txBody>
          <a:bodyPr/>
          <a:lstStyle/>
          <a:p>
            <a:endParaRPr lang="en-IL"/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057118" y="2857500"/>
            <a:ext cx="7362692" cy="7590404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13677779" y="-610094"/>
            <a:ext cx="2021926" cy="2021926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</p:spPr>
          <p:txBody>
            <a:bodyPr/>
            <a:lstStyle/>
            <a:p>
              <a:endParaRPr lang="en-IL" dirty="0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677779" y="1489851"/>
            <a:ext cx="1119616" cy="1119616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781188" y="474882"/>
            <a:ext cx="9331339" cy="11926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9267"/>
              </a:lnSpc>
              <a:spcBef>
                <a:spcPct val="0"/>
              </a:spcBef>
            </a:pPr>
            <a:r>
              <a:rPr lang="he-IL" sz="8000" b="1" dirty="0">
                <a:latin typeface="David" panose="020E0502060401010101" pitchFamily="34" charset="-79"/>
                <a:ea typeface="+mn-ea"/>
                <a:cs typeface="+mj-cs"/>
              </a:rPr>
              <a:t>תוכן</a:t>
            </a:r>
            <a:r>
              <a:rPr lang="he-IL" sz="8000" b="1" dirty="0">
                <a:latin typeface="David" panose="020E0502060401010101" pitchFamily="34" charset="-79"/>
                <a:cs typeface="+mj-cs"/>
              </a:rPr>
              <a:t> עניינים:</a:t>
            </a:r>
            <a:endParaRPr lang="en-US" sz="7988" u="none" dirty="0">
              <a:solidFill>
                <a:srgbClr val="242424"/>
              </a:solidFill>
              <a:latin typeface="Playfair Display"/>
              <a:cs typeface="+mj-cs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3809481" y="2023418"/>
            <a:ext cx="8698271" cy="74789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57250" lvl="0" indent="-857250" algn="r" rtl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he-IL" sz="5400" b="1" dirty="0">
                <a:solidFill>
                  <a:srgbClr val="242424"/>
                </a:solidFill>
                <a:cs typeface="+mj-cs"/>
              </a:rPr>
              <a:t>מבוא </a:t>
            </a:r>
          </a:p>
          <a:p>
            <a:pPr marL="857250" lvl="0" indent="-857250" algn="r" rtl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he-IL" sz="5400" b="1" u="none" dirty="0">
                <a:solidFill>
                  <a:srgbClr val="242424"/>
                </a:solidFill>
                <a:cs typeface="+mj-cs"/>
              </a:rPr>
              <a:t>מטרת הפרויקט</a:t>
            </a:r>
          </a:p>
          <a:p>
            <a:pPr marL="857250" lvl="0" indent="-857250" algn="r" rtl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he-IL" sz="5400" b="1" dirty="0">
                <a:solidFill>
                  <a:srgbClr val="242424"/>
                </a:solidFill>
                <a:cs typeface="+mj-cs"/>
              </a:rPr>
              <a:t>יישום ופתרון</a:t>
            </a:r>
          </a:p>
          <a:p>
            <a:pPr marL="857250" lvl="0" indent="-857250" algn="r" rtl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he-IL" sz="5400" b="1" u="none" dirty="0">
                <a:solidFill>
                  <a:srgbClr val="242424"/>
                </a:solidFill>
                <a:cs typeface="+mj-cs"/>
              </a:rPr>
              <a:t>תוצאות מחקר</a:t>
            </a:r>
          </a:p>
          <a:p>
            <a:pPr marL="857250" lvl="0" indent="-857250" algn="r" rtl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he-IL" sz="5400" b="1" dirty="0">
                <a:solidFill>
                  <a:srgbClr val="242424"/>
                </a:solidFill>
                <a:cs typeface="+mj-cs"/>
              </a:rPr>
              <a:t>הפיתוח</a:t>
            </a:r>
            <a:r>
              <a:rPr lang="en-US" sz="5400" b="1" dirty="0">
                <a:solidFill>
                  <a:srgbClr val="242424"/>
                </a:solidFill>
                <a:cs typeface="+mj-cs"/>
              </a:rPr>
              <a:t>:</a:t>
            </a:r>
          </a:p>
          <a:p>
            <a:pPr marL="1143000" lvl="1" indent="-685800" algn="r" rtl="1">
              <a:spcBef>
                <a:spcPct val="0"/>
              </a:spcBef>
              <a:buFont typeface="Wingdings" panose="05000000000000000000" pitchFamily="2" charset="2"/>
              <a:buChar char="ü"/>
            </a:pPr>
            <a:r>
              <a:rPr lang="he-IL" sz="5400" dirty="0">
                <a:solidFill>
                  <a:srgbClr val="242424"/>
                </a:solidFill>
                <a:cs typeface="+mj-cs"/>
              </a:rPr>
              <a:t>הסבר ו גישה ל </a:t>
            </a:r>
            <a:r>
              <a:rPr lang="en-US" sz="5400" dirty="0">
                <a:solidFill>
                  <a:srgbClr val="242424"/>
                </a:solidFill>
                <a:cs typeface="+mj-cs"/>
              </a:rPr>
              <a:t>Repository</a:t>
            </a:r>
          </a:p>
          <a:p>
            <a:pPr marL="1143000" lvl="1" indent="-685800" algn="r" rtl="1">
              <a:spcBef>
                <a:spcPct val="0"/>
              </a:spcBef>
              <a:buFont typeface="Wingdings" panose="05000000000000000000" pitchFamily="2" charset="2"/>
              <a:buChar char="ü"/>
            </a:pPr>
            <a:r>
              <a:rPr lang="he-IL" sz="5400" dirty="0">
                <a:solidFill>
                  <a:srgbClr val="242424"/>
                </a:solidFill>
                <a:cs typeface="+mj-cs"/>
              </a:rPr>
              <a:t>סכמה</a:t>
            </a:r>
          </a:p>
          <a:p>
            <a:pPr marL="857250" lvl="0" indent="-857250" algn="r" rtl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he-IL" sz="5400" b="1" dirty="0">
                <a:solidFill>
                  <a:srgbClr val="242424"/>
                </a:solidFill>
                <a:cs typeface="+mj-cs"/>
              </a:rPr>
              <a:t>סיכום ונק' לשיפור</a:t>
            </a:r>
          </a:p>
          <a:p>
            <a:pPr marL="857250" lvl="0" indent="-857250" algn="r" rtl="1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5400" b="1" u="none" dirty="0">
              <a:solidFill>
                <a:srgbClr val="242424"/>
              </a:solidFill>
              <a:cs typeface="+mj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B9352B-E0AC-7E08-F7B0-409EFAFEF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676400" y="-1164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2</a:t>
            </a:fld>
            <a:endParaRPr lang="en-US" sz="20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DCF09B02-4AD9-DEC4-70C3-449E623CB2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7331" y="6021280"/>
            <a:ext cx="9429750" cy="3838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7">
            <a:extLst>
              <a:ext uri="{FF2B5EF4-FFF2-40B4-BE49-F238E27FC236}">
                <a16:creationId xmlns:a16="http://schemas.microsoft.com/office/drawing/2014/main" id="{22E5487A-49BA-3C1A-CFAD-C834F404A6C2}"/>
              </a:ext>
            </a:extLst>
          </p:cNvPr>
          <p:cNvSpPr/>
          <p:nvPr/>
        </p:nvSpPr>
        <p:spPr>
          <a:xfrm>
            <a:off x="10287000" y="-342900"/>
            <a:ext cx="9601200" cy="96012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</p:spPr>
        <p:txBody>
          <a:bodyPr/>
          <a:lstStyle/>
          <a:p>
            <a:endParaRPr lang="en-IL"/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2516464" y="-2316158"/>
            <a:ext cx="8153400" cy="7868031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3844717" y="64641"/>
            <a:ext cx="7529865" cy="1192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 rtl="1">
              <a:lnSpc>
                <a:spcPts val="9267"/>
              </a:lnSpc>
              <a:spcBef>
                <a:spcPct val="0"/>
              </a:spcBef>
            </a:pPr>
            <a:r>
              <a:rPr lang="he-IL" sz="8800" b="1" u="none" dirty="0">
                <a:solidFill>
                  <a:srgbClr val="242424"/>
                </a:solidFill>
                <a:latin typeface="Playfair Display"/>
                <a:cs typeface="+mj-cs"/>
              </a:rPr>
              <a:t>מבוא</a:t>
            </a:r>
            <a:endParaRPr lang="en-US" sz="8800" b="1" u="none" dirty="0">
              <a:solidFill>
                <a:srgbClr val="242424"/>
              </a:solidFill>
              <a:latin typeface="Playfair Display"/>
              <a:cs typeface="+mj-cs"/>
            </a:endParaRPr>
          </a:p>
        </p:txBody>
      </p:sp>
      <p:grpSp>
        <p:nvGrpSpPr>
          <p:cNvPr id="10" name="Group 10"/>
          <p:cNvGrpSpPr/>
          <p:nvPr/>
        </p:nvGrpSpPr>
        <p:grpSpPr>
          <a:xfrm>
            <a:off x="14502001" y="8171418"/>
            <a:ext cx="3157315" cy="3157315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7125786" y="8298477"/>
            <a:ext cx="1561378" cy="1561378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2" name="TextBox 2"/>
          <p:cNvSpPr txBox="1"/>
          <p:nvPr/>
        </p:nvSpPr>
        <p:spPr>
          <a:xfrm>
            <a:off x="251823" y="1473173"/>
            <a:ext cx="12264641" cy="44319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 rtl="1"/>
            <a:r>
              <a:rPr lang="he-IL" sz="3600" b="1" dirty="0">
                <a:cs typeface="+mj-cs"/>
              </a:rPr>
              <a:t>מצברי רכב ממלאים תפקיד מרכזי בכלי רכב, אך לעיתים קרובות הם נחשפים לעומסים חשמליים גבוהים, במיוחד בזמן התנעה.</a:t>
            </a:r>
          </a:p>
          <a:p>
            <a:pPr algn="r" rtl="1"/>
            <a:br>
              <a:rPr lang="en-US" sz="3600" b="1" dirty="0">
                <a:cs typeface="+mj-cs"/>
              </a:rPr>
            </a:br>
            <a:r>
              <a:rPr lang="he-IL" sz="3600" b="1" dirty="0">
                <a:cs typeface="+mj-cs"/>
              </a:rPr>
              <a:t> תהליך ההתנעה גורם ל"הלם חשמלי" כתוצאה מהירידה החדה במתח, דבר שמאיץ את שחיקת המצבר ומפחית את חייו.</a:t>
            </a:r>
          </a:p>
          <a:p>
            <a:pPr algn="r" rtl="1"/>
            <a:br>
              <a:rPr lang="en-US" sz="3600" b="1" dirty="0">
                <a:cs typeface="+mj-cs"/>
              </a:rPr>
            </a:br>
            <a:r>
              <a:rPr lang="he-IL" sz="3600" b="1" dirty="0">
                <a:cs typeface="+mj-cs"/>
              </a:rPr>
              <a:t> הפרויקט שלנו נועד להתמודד עם בעיה זו ולפתח מערכת שתמזער את הנזק הנגרם למצבר, ותשפר את תפקודו לאורך זמן.</a:t>
            </a:r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385DDAC2-B903-4D1D-D9BB-FD59E3065CA2}"/>
              </a:ext>
            </a:extLst>
          </p:cNvPr>
          <p:cNvSpPr txBox="1"/>
          <p:nvPr/>
        </p:nvSpPr>
        <p:spPr>
          <a:xfrm>
            <a:off x="-1344365" y="9008585"/>
            <a:ext cx="12264641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 rtl="1"/>
            <a:r>
              <a:rPr lang="he-IL" sz="2000" dirty="0">
                <a:cs typeface="+mj-cs"/>
              </a:rPr>
              <a:t>אופיין צריכת זרם בעת הנעה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6BB072-4627-9EB2-4E43-EAC8327A3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752600" y="7008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3</a:t>
            </a:fld>
            <a:endParaRPr lang="en-US" sz="2000"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>
            <a:extLst>
              <a:ext uri="{FF2B5EF4-FFF2-40B4-BE49-F238E27FC236}">
                <a16:creationId xmlns:a16="http://schemas.microsoft.com/office/drawing/2014/main" id="{22E5487A-49BA-3C1A-CFAD-C834F404A6C2}"/>
              </a:ext>
            </a:extLst>
          </p:cNvPr>
          <p:cNvSpPr/>
          <p:nvPr/>
        </p:nvSpPr>
        <p:spPr>
          <a:xfrm>
            <a:off x="10287000" y="-342900"/>
            <a:ext cx="9601200" cy="96012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</p:spPr>
        <p:txBody>
          <a:bodyPr/>
          <a:lstStyle/>
          <a:p>
            <a:endParaRPr lang="en-IL"/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2516464" y="-2316158"/>
            <a:ext cx="8153400" cy="7868031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3844717" y="64641"/>
            <a:ext cx="7529865" cy="1192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 rtl="1">
              <a:lnSpc>
                <a:spcPts val="9267"/>
              </a:lnSpc>
              <a:spcBef>
                <a:spcPct val="0"/>
              </a:spcBef>
            </a:pPr>
            <a:r>
              <a:rPr lang="he-IL" sz="8800" b="1" u="none" dirty="0">
                <a:solidFill>
                  <a:srgbClr val="242424"/>
                </a:solidFill>
                <a:latin typeface="Playfair Display"/>
                <a:cs typeface="+mj-cs"/>
              </a:rPr>
              <a:t>מבנה המצבר </a:t>
            </a:r>
            <a:endParaRPr lang="en-US" sz="8800" b="1" u="none" dirty="0">
              <a:solidFill>
                <a:srgbClr val="242424"/>
              </a:solidFill>
              <a:latin typeface="Playfair Display"/>
              <a:cs typeface="+mj-cs"/>
            </a:endParaRPr>
          </a:p>
        </p:txBody>
      </p:sp>
      <p:grpSp>
        <p:nvGrpSpPr>
          <p:cNvPr id="10" name="Group 10"/>
          <p:cNvGrpSpPr/>
          <p:nvPr/>
        </p:nvGrpSpPr>
        <p:grpSpPr>
          <a:xfrm>
            <a:off x="14502001" y="8171418"/>
            <a:ext cx="3157315" cy="3157315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7125786" y="8298477"/>
            <a:ext cx="1561378" cy="1561378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2" name="TextBox 2"/>
          <p:cNvSpPr txBox="1"/>
          <p:nvPr/>
        </p:nvSpPr>
        <p:spPr>
          <a:xfrm>
            <a:off x="251823" y="1473173"/>
            <a:ext cx="12264641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 rtl="1"/>
            <a:r>
              <a:rPr lang="he-IL" sz="3600" b="1" dirty="0">
                <a:cs typeface="+mj-cs"/>
              </a:rPr>
              <a:t>נסברים על המבנה ועל סיבת התופעה של המוות</a:t>
            </a:r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385DDAC2-B903-4D1D-D9BB-FD59E3065CA2}"/>
              </a:ext>
            </a:extLst>
          </p:cNvPr>
          <p:cNvSpPr txBox="1"/>
          <p:nvPr/>
        </p:nvSpPr>
        <p:spPr>
          <a:xfrm>
            <a:off x="-1977641" y="1953030"/>
            <a:ext cx="12264641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 rtl="1"/>
            <a:r>
              <a:rPr lang="he-IL" sz="2000" dirty="0">
                <a:cs typeface="+mj-cs"/>
              </a:rPr>
              <a:t>אופיין צריכת זרם בעת הנעה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6BB072-4627-9EB2-4E43-EAC8327A3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752600" y="7008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4</a:t>
            </a:fld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33325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2970558" y="-3238500"/>
            <a:ext cx="11040040" cy="10653638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-3970662" y="4946235"/>
            <a:ext cx="9601200" cy="960120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</p:spPr>
          <p:txBody>
            <a:bodyPr/>
            <a:lstStyle/>
            <a:p>
              <a:endParaRPr lang="en-IL" dirty="0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-473221" y="4305768"/>
            <a:ext cx="1328558" cy="1328558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-609600" y="-593321"/>
            <a:ext cx="3686346" cy="3686346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70903C21-818E-CA6E-C211-22826460B261}"/>
              </a:ext>
            </a:extLst>
          </p:cNvPr>
          <p:cNvSpPr txBox="1"/>
          <p:nvPr/>
        </p:nvSpPr>
        <p:spPr>
          <a:xfrm>
            <a:off x="4419600" y="2054133"/>
            <a:ext cx="1363777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r" rtl="1">
              <a:buFont typeface="Arial" panose="020B0604020202020204" pitchFamily="34" charset="0"/>
              <a:buChar char="•"/>
            </a:pPr>
            <a:r>
              <a:rPr lang="he-IL" sz="3600" b="1" dirty="0">
                <a:cs typeface="+mj-cs"/>
              </a:rPr>
              <a:t>הארכת חיי מצבר הרכב על ידי שילוב קבל-על במערכת החשמלית.</a:t>
            </a:r>
          </a:p>
          <a:p>
            <a:pPr marL="571500" indent="-571500" algn="r" rtl="1">
              <a:buFont typeface="Arial" panose="020B0604020202020204" pitchFamily="34" charset="0"/>
              <a:buChar char="•"/>
            </a:pPr>
            <a:endParaRPr lang="he-IL" sz="3600" b="1" dirty="0">
              <a:cs typeface="+mj-cs"/>
            </a:endParaRPr>
          </a:p>
          <a:p>
            <a:pPr marL="571500" indent="-571500" algn="r" rtl="1">
              <a:buFont typeface="Arial" panose="020B0604020202020204" pitchFamily="34" charset="0"/>
              <a:buChar char="•"/>
            </a:pPr>
            <a:r>
              <a:rPr lang="he-IL" sz="3600" b="1" dirty="0">
                <a:cs typeface="+mj-cs"/>
              </a:rPr>
              <a:t>הקטנת תופעת ההלם בזמן התנעה והפחתת העומס על המצבר.</a:t>
            </a:r>
          </a:p>
          <a:p>
            <a:pPr algn="r" rtl="1"/>
            <a:endParaRPr lang="he-IL" sz="3600" b="1" dirty="0">
              <a:cs typeface="+mj-cs"/>
            </a:endParaRPr>
          </a:p>
          <a:p>
            <a:pPr marL="571500" indent="-571500" algn="r" rtl="1">
              <a:buFont typeface="Arial" panose="020B0604020202020204" pitchFamily="34" charset="0"/>
              <a:buChar char="•"/>
            </a:pPr>
            <a:r>
              <a:rPr lang="he-IL" sz="3600" b="1" dirty="0">
                <a:cs typeface="+mj-cs"/>
              </a:rPr>
              <a:t>ביצוע התנעות חוזרות עם פחות שחיקה לאורך זמן תוך כדי שמירה על תפקוד תקין של המצבר והרכב .</a:t>
            </a:r>
            <a:br>
              <a:rPr lang="en-US" sz="3600" b="1" dirty="0">
                <a:cs typeface="+mj-cs"/>
              </a:rPr>
            </a:br>
            <a:endParaRPr lang="he-IL" sz="3600" b="1" dirty="0">
              <a:cs typeface="+mj-cs"/>
            </a:endParaRPr>
          </a:p>
          <a:p>
            <a:pPr marL="571500" indent="-571500" algn="r" rtl="1">
              <a:buFont typeface="Arial" panose="020B0604020202020204" pitchFamily="34" charset="0"/>
              <a:buChar char="•"/>
            </a:pPr>
            <a:r>
              <a:rPr lang="he-IL" sz="3600" b="1" dirty="0">
                <a:cs typeface="+mj-cs"/>
              </a:rPr>
              <a:t>יצירת מערכת אינטגרבילית למערכות הרכב הקיימות, מבלי לפגוע בתפקוד השוטף של הרכב.</a:t>
            </a:r>
            <a:endParaRPr lang="en-US" sz="3600" b="1" dirty="0">
              <a:cs typeface="+mj-cs"/>
            </a:endParaRPr>
          </a:p>
          <a:p>
            <a:pPr marL="571500" indent="-571500" algn="r" rtl="1">
              <a:buFont typeface="Arial" panose="020B0604020202020204" pitchFamily="34" charset="0"/>
              <a:buChar char="•"/>
            </a:pPr>
            <a:endParaRPr lang="en-IL" sz="3600" b="1" dirty="0">
              <a:cs typeface="+mj-cs"/>
            </a:endParaRPr>
          </a:p>
        </p:txBody>
      </p:sp>
      <p:sp>
        <p:nvSpPr>
          <p:cNvPr id="30" name="TextBox 9">
            <a:extLst>
              <a:ext uri="{FF2B5EF4-FFF2-40B4-BE49-F238E27FC236}">
                <a16:creationId xmlns:a16="http://schemas.microsoft.com/office/drawing/2014/main" id="{0D8E0639-B7FE-7C62-5D96-B87E89249032}"/>
              </a:ext>
            </a:extLst>
          </p:cNvPr>
          <p:cNvSpPr txBox="1"/>
          <p:nvPr/>
        </p:nvSpPr>
        <p:spPr>
          <a:xfrm>
            <a:off x="7391400" y="419100"/>
            <a:ext cx="7529865" cy="1192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267"/>
              </a:lnSpc>
              <a:spcBef>
                <a:spcPct val="0"/>
              </a:spcBef>
            </a:pPr>
            <a:r>
              <a:rPr lang="he-IL" sz="8800" b="1" dirty="0">
                <a:solidFill>
                  <a:srgbClr val="242424"/>
                </a:solidFill>
                <a:latin typeface="Playfair Display"/>
                <a:cs typeface="+mj-cs"/>
              </a:rPr>
              <a:t>מטרת הפרויקט</a:t>
            </a:r>
            <a:endParaRPr lang="en-US" sz="8800" b="1" u="none" dirty="0">
              <a:solidFill>
                <a:srgbClr val="242424"/>
              </a:solidFill>
              <a:latin typeface="Playfair Display"/>
              <a:cs typeface="+mj-cs"/>
            </a:endParaRPr>
          </a:p>
        </p:txBody>
      </p:sp>
      <p:pic>
        <p:nvPicPr>
          <p:cNvPr id="14" name="Picture 13" descr="A blue and white battery&#10;&#10;Description automatically generated">
            <a:extLst>
              <a:ext uri="{FF2B5EF4-FFF2-40B4-BE49-F238E27FC236}">
                <a16:creationId xmlns:a16="http://schemas.microsoft.com/office/drawing/2014/main" id="{99C6F7E7-C746-2D7C-ED6F-41F6647395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1450" y="5493554"/>
            <a:ext cx="7115391" cy="5696379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A500A15-DF8F-B29C-8BE0-C7162EF65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803148" y="8965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5</a:t>
            </a:fld>
            <a:endParaRPr lang="en-US" sz="2000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>
          <a:xfrm rot="2700000">
            <a:off x="12105223" y="1268797"/>
            <a:ext cx="9621592" cy="9621592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</p:spPr>
        <p:txBody>
          <a:bodyPr/>
          <a:lstStyle/>
          <a:p>
            <a:endParaRPr lang="en-IL"/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1658600" y="3543300"/>
            <a:ext cx="7362692" cy="7590404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13677779" y="-610094"/>
            <a:ext cx="2021926" cy="2021926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</p:spPr>
          <p:txBody>
            <a:bodyPr/>
            <a:lstStyle/>
            <a:p>
              <a:endParaRPr lang="en-IL" dirty="0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677779" y="1489851"/>
            <a:ext cx="1119616" cy="1119616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781187" y="233125"/>
            <a:ext cx="9331339" cy="1354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 rtl="1">
              <a:spcBef>
                <a:spcPct val="0"/>
              </a:spcBef>
            </a:pPr>
            <a:r>
              <a:rPr lang="he-IL" sz="8800" b="1" dirty="0">
                <a:solidFill>
                  <a:srgbClr val="242424"/>
                </a:solidFill>
                <a:cs typeface="+mj-cs"/>
              </a:rPr>
              <a:t>יישום ופתרון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57200" y="2095500"/>
            <a:ext cx="11934371" cy="44319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he-IL" sz="3600" b="1" dirty="0">
                <a:cs typeface="+mj-cs"/>
              </a:rPr>
              <a:t>שילוב קבל-על ומצבר: הקבל מפחית את ה"הלם" החשמלי הנגרם מהתנעה ומקטין שחיקה של מצבר הרכב.</a:t>
            </a:r>
            <a:br>
              <a:rPr lang="en-US" sz="3600" b="1" dirty="0">
                <a:cs typeface="+mj-cs"/>
              </a:rPr>
            </a:br>
            <a:endParaRPr lang="he-IL" sz="3600" b="1" dirty="0">
              <a:cs typeface="+mj-cs"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he-IL" sz="3600" b="1" dirty="0">
                <a:cs typeface="+mj-cs"/>
              </a:rPr>
              <a:t>הפחתת עומס והארכת חיי המצבר: הקבל מפחית עומס יתר ומאריך את חיי המצבר על ידי ריכוך התנעות והנעה עצמאית אחת ל 10 הנעות .</a:t>
            </a:r>
            <a:br>
              <a:rPr lang="en-US" sz="3600" b="1" dirty="0">
                <a:cs typeface="+mj-cs"/>
              </a:rPr>
            </a:br>
            <a:endParaRPr lang="he-IL" sz="3600" b="1" dirty="0">
              <a:cs typeface="+mj-cs"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he-IL" sz="3600" b="1" dirty="0">
                <a:cs typeface="+mj-cs"/>
              </a:rPr>
              <a:t>זיהוי אוטומטי של התנעה: המערכת נכנסת לפעולה אוטומטית בעת זיהוי התחלת התנעה.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C80916C-2704-BFC8-A6B8-BB12E6AA2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92" b="89924" l="391" r="96924">
                        <a14:foregroundMark x1="12842" y1="48349" x2="12695" y2="51905"/>
                        <a14:foregroundMark x1="5176" y1="47841" x2="5176" y2="49365"/>
                        <a14:foregroundMark x1="92676" y1="35986" x2="92676" y2="39797"/>
                        <a14:foregroundMark x1="95850" y1="32769" x2="96924" y2="46147"/>
                        <a14:foregroundMark x1="96924" y1="46147" x2="94678" y2="49619"/>
                        <a14:foregroundMark x1="1514" y1="40813" x2="391" y2="408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715" y="5600700"/>
            <a:ext cx="9018767" cy="5200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B8C338-C89B-90AA-9143-9027B0C15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690914" y="5933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6</a:t>
            </a:fld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690593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394CB454-645F-C582-8383-DCA8371E27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6" b="89964" l="7790" r="96813">
                        <a14:foregroundMark x1="8093" y1="60036" x2="8093" y2="60036"/>
                        <a14:foregroundMark x1="7790" y1="60036" x2="7790" y2="60036"/>
                        <a14:foregroundMark x1="88113" y1="46926" x2="88113" y2="46926"/>
                        <a14:foregroundMark x1="78503" y1="31646" x2="78250" y2="87703"/>
                        <a14:foregroundMark x1="78250" y1="87703" x2="78250" y2="87703"/>
                        <a14:foregroundMark x1="86141" y1="43038" x2="81437" y2="64286"/>
                        <a14:foregroundMark x1="81437" y1="64286" x2="91603" y2="63201"/>
                        <a14:foregroundMark x1="91603" y1="63201" x2="96813" y2="50181"/>
                        <a14:foregroundMark x1="96813" y1="50181" x2="96813" y2="48915"/>
                        <a14:foregroundMark x1="64239" y1="27667" x2="43601" y2="25316"/>
                        <a14:foregroundMark x1="43601" y1="25316" x2="37936" y2="37523"/>
                        <a14:foregroundMark x1="37936" y1="37523" x2="34901" y2="55787"/>
                        <a14:foregroundMark x1="34901" y1="55787" x2="49975" y2="55877"/>
                        <a14:foregroundMark x1="49975" y1="55877" x2="58068" y2="44665"/>
                        <a14:foregroundMark x1="58068" y1="44665" x2="61861" y2="31103"/>
                        <a14:foregroundMark x1="61861" y1="31103" x2="64188" y2="28481"/>
                        <a14:foregroundMark x1="54325" y1="44485" x2="45524" y2="45208"/>
                        <a14:foregroundMark x1="45524" y1="45208" x2="38341" y2="55606"/>
                        <a14:foregroundMark x1="38341" y1="55606" x2="54325" y2="53617"/>
                        <a14:foregroundMark x1="54325" y1="53617" x2="55539" y2="43852"/>
                        <a14:foregroundMark x1="49418" y1="48192" x2="43551" y2="51447"/>
                        <a14:foregroundMark x1="43551" y1="51447" x2="50379" y2="55425"/>
                        <a14:foregroundMark x1="50379" y1="55425" x2="56348" y2="5162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0893" y="5576604"/>
            <a:ext cx="9192878" cy="5143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eform 6"/>
          <p:cNvSpPr/>
          <p:nvPr/>
        </p:nvSpPr>
        <p:spPr>
          <a:xfrm rot="2700000">
            <a:off x="12105223" y="1992698"/>
            <a:ext cx="9621592" cy="9621592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</p:spPr>
        <p:txBody>
          <a:bodyPr/>
          <a:lstStyle/>
          <a:p>
            <a:endParaRPr lang="en-IL"/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2190299" y="2253346"/>
            <a:ext cx="7362692" cy="7590404"/>
          </a:xfrm>
          <a:prstGeom prst="rect">
            <a:avLst/>
          </a:prstGeom>
        </p:spPr>
      </p:pic>
      <p:grpSp>
        <p:nvGrpSpPr>
          <p:cNvPr id="14" name="Group 14"/>
          <p:cNvGrpSpPr/>
          <p:nvPr/>
        </p:nvGrpSpPr>
        <p:grpSpPr>
          <a:xfrm>
            <a:off x="14167251" y="-419100"/>
            <a:ext cx="4630585" cy="4556198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2727822" y="296168"/>
            <a:ext cx="9331339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 rtl="1">
              <a:spcBef>
                <a:spcPct val="0"/>
              </a:spcBef>
            </a:pPr>
            <a:r>
              <a:rPr lang="he-IL" sz="8000" b="1" dirty="0">
                <a:solidFill>
                  <a:srgbClr val="242424"/>
                </a:solidFill>
                <a:cs typeface="+mj-cs"/>
              </a:rPr>
              <a:t>אופן פעולת המערכת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-71760" y="1858077"/>
            <a:ext cx="13606985" cy="44319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he-IL" sz="3600" b="1" dirty="0">
                <a:cs typeface="+mj-cs"/>
              </a:rPr>
              <a:t>תמיכה במצבר בזמן התנעה: הקבל מופעל בזמן התנעה ותומך בעומס החשמלי ובכך עוזר לתופעת ריכוך ה"הלם" הנדרשת.</a:t>
            </a:r>
            <a:br>
              <a:rPr lang="en-US" sz="3600" b="1" dirty="0">
                <a:cs typeface="+mj-cs"/>
              </a:rPr>
            </a:br>
            <a:endParaRPr lang="he-IL" sz="3600" b="1" dirty="0">
              <a:cs typeface="+mj-cs"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he-IL" sz="3600" b="1" dirty="0">
                <a:cs typeface="+mj-cs"/>
              </a:rPr>
              <a:t>טעינה אוטומטית של הקבל בנסיעה: הקבל נטען ע"י האלטרנטור בזמן נסיעה ומתנתק כאשר מגיע לקיבול מלא.</a:t>
            </a:r>
            <a:br>
              <a:rPr lang="en-US" sz="3600" b="1" dirty="0">
                <a:cs typeface="+mj-cs"/>
              </a:rPr>
            </a:br>
            <a:endParaRPr lang="he-IL" sz="3600" b="1" dirty="0">
              <a:cs typeface="+mj-cs"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he-IL" sz="3600" b="1" dirty="0">
                <a:cs typeface="+mj-cs"/>
              </a:rPr>
              <a:t>חיישני </a:t>
            </a:r>
            <a:r>
              <a:rPr lang="en-US" sz="3600" b="1" dirty="0">
                <a:cs typeface="+mj-cs"/>
              </a:rPr>
              <a:t>Hall Effect </a:t>
            </a:r>
            <a:r>
              <a:rPr lang="he-IL" sz="3600" b="1" dirty="0">
                <a:cs typeface="+mj-cs"/>
              </a:rPr>
              <a:t> למדידת זרמים: החיישנים מודדים זרם באופן מדויק, ומסייעים למצוא נק' פתיחת סוויץ' וקיבולת מלאה בקבל . 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3791914" y="1924366"/>
            <a:ext cx="2021926" cy="2021926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</p:spPr>
          <p:txBody>
            <a:bodyPr/>
            <a:lstStyle/>
            <a:p>
              <a:endParaRPr lang="en-IL" dirty="0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8F28B4-3813-3B24-7F5C-6919A2EE7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752600" y="11360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7</a:t>
            </a:fld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519486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-3657600" y="3596678"/>
            <a:ext cx="9601200" cy="960120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</p:spPr>
          <p:txBody>
            <a:bodyPr/>
            <a:lstStyle/>
            <a:p>
              <a:endParaRPr lang="en-IL" dirty="0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30" name="TextBox 9">
            <a:extLst>
              <a:ext uri="{FF2B5EF4-FFF2-40B4-BE49-F238E27FC236}">
                <a16:creationId xmlns:a16="http://schemas.microsoft.com/office/drawing/2014/main" id="{0D8E0639-B7FE-7C62-5D96-B87E89249032}"/>
              </a:ext>
            </a:extLst>
          </p:cNvPr>
          <p:cNvSpPr txBox="1"/>
          <p:nvPr/>
        </p:nvSpPr>
        <p:spPr>
          <a:xfrm>
            <a:off x="7391400" y="93029"/>
            <a:ext cx="8206705" cy="11926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9267"/>
              </a:lnSpc>
              <a:spcBef>
                <a:spcPct val="0"/>
              </a:spcBef>
            </a:pPr>
            <a:r>
              <a:rPr lang="he-IL" sz="8800" b="1" dirty="0">
                <a:solidFill>
                  <a:srgbClr val="242424"/>
                </a:solidFill>
                <a:latin typeface="Playfair Display"/>
                <a:cs typeface="+mj-cs"/>
              </a:rPr>
              <a:t>תוצאות מחקר</a:t>
            </a:r>
            <a:endParaRPr lang="en-US" sz="8800" u="none" dirty="0">
              <a:solidFill>
                <a:srgbClr val="242424"/>
              </a:solidFill>
              <a:latin typeface="Playfair Display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1094EF-EFBF-CB1B-7694-F14D691C9E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98068" y="5093244"/>
            <a:ext cx="8030938" cy="487737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3648640" y="-3254716"/>
            <a:ext cx="11040040" cy="10653638"/>
          </a:xfrm>
          <a:prstGeom prst="rect">
            <a:avLst/>
          </a:prstGeom>
        </p:spPr>
      </p:pic>
      <p:grpSp>
        <p:nvGrpSpPr>
          <p:cNvPr id="24" name="Group 24"/>
          <p:cNvGrpSpPr/>
          <p:nvPr/>
        </p:nvGrpSpPr>
        <p:grpSpPr>
          <a:xfrm>
            <a:off x="-642214" y="-595610"/>
            <a:ext cx="3686346" cy="3686346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3253611" y="4479221"/>
            <a:ext cx="1328558" cy="1328558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70903C21-818E-CA6E-C211-22826460B261}"/>
              </a:ext>
            </a:extLst>
          </p:cNvPr>
          <p:cNvSpPr txBox="1"/>
          <p:nvPr/>
        </p:nvSpPr>
        <p:spPr>
          <a:xfrm>
            <a:off x="3809090" y="1570732"/>
            <a:ext cx="14175024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r" rtl="1">
              <a:buFont typeface="Arial" panose="020B0604020202020204" pitchFamily="34" charset="0"/>
              <a:buChar char="•"/>
            </a:pPr>
            <a:r>
              <a:rPr lang="he-IL" sz="4000" b="1" dirty="0">
                <a:cs typeface="+mj-cs"/>
              </a:rPr>
              <a:t>ניתוח הנתונים בוצע באמצעות </a:t>
            </a:r>
            <a:r>
              <a:rPr lang="en-US" sz="4000" b="1" dirty="0">
                <a:cs typeface="+mj-cs"/>
              </a:rPr>
              <a:t>Arduino </a:t>
            </a:r>
            <a:r>
              <a:rPr lang="he-IL" sz="4000" b="1" dirty="0">
                <a:cs typeface="+mj-cs"/>
              </a:rPr>
              <a:t> כדי לבחון את הקוהרנטיות.</a:t>
            </a:r>
            <a:br>
              <a:rPr lang="en-US" sz="4000" b="1" dirty="0">
                <a:cs typeface="+mj-cs"/>
              </a:rPr>
            </a:br>
            <a:endParaRPr lang="he-IL" sz="4000" b="1" dirty="0">
              <a:cs typeface="+mj-cs"/>
            </a:endParaRPr>
          </a:p>
          <a:p>
            <a:pPr marL="571500" indent="-571500" algn="r" rtl="1">
              <a:buFont typeface="Arial" panose="020B0604020202020204" pitchFamily="34" charset="0"/>
              <a:buChar char="•"/>
            </a:pPr>
            <a:r>
              <a:rPr lang="he-IL" sz="4000" b="1" dirty="0">
                <a:cs typeface="+mj-cs"/>
              </a:rPr>
              <a:t>בדיקות נעשו בעזרת סקופ דיגיטלי לבדיקת עקביות במדידות.</a:t>
            </a:r>
            <a:br>
              <a:rPr lang="en-US" sz="4000" b="1" dirty="0">
                <a:cs typeface="+mj-cs"/>
              </a:rPr>
            </a:br>
            <a:endParaRPr lang="he-IL" sz="4000" b="1" dirty="0">
              <a:cs typeface="+mj-cs"/>
            </a:endParaRPr>
          </a:p>
          <a:p>
            <a:pPr marL="571500" indent="-571500" algn="r" rtl="1">
              <a:buFont typeface="Arial" panose="020B0604020202020204" pitchFamily="34" charset="0"/>
              <a:buChar char="•"/>
            </a:pPr>
            <a:r>
              <a:rPr lang="he-IL" sz="4000" b="1" dirty="0">
                <a:cs typeface="+mj-cs"/>
              </a:rPr>
              <a:t>הנתונים חולצו ל-</a:t>
            </a:r>
            <a:r>
              <a:rPr lang="en-US" sz="4000" b="1" dirty="0">
                <a:cs typeface="+mj-cs"/>
              </a:rPr>
              <a:t>CSV </a:t>
            </a:r>
            <a:r>
              <a:rPr lang="he-IL" sz="4000" b="1" dirty="0">
                <a:cs typeface="+mj-cs"/>
              </a:rPr>
              <a:t> ונותחו ב-</a:t>
            </a:r>
            <a:r>
              <a:rPr lang="en-US" sz="4000" b="1" dirty="0">
                <a:cs typeface="+mj-cs"/>
              </a:rPr>
              <a:t>MATLAB </a:t>
            </a:r>
            <a:r>
              <a:rPr lang="he-IL" sz="4000" b="1" dirty="0">
                <a:cs typeface="+mj-cs"/>
              </a:rPr>
              <a:t> לצורך בחינת ההתנהגות המערכת בזמן אמת.</a:t>
            </a:r>
            <a:br>
              <a:rPr lang="he-IL" sz="4400" dirty="0">
                <a:cs typeface="+mj-cs"/>
              </a:rPr>
            </a:br>
            <a:br>
              <a:rPr lang="he-IL" sz="4400" dirty="0">
                <a:cs typeface="+mj-cs"/>
              </a:rPr>
            </a:br>
            <a:br>
              <a:rPr lang="he-IL" sz="4400" dirty="0">
                <a:cs typeface="+mj-cs"/>
              </a:rPr>
            </a:br>
            <a:endParaRPr lang="en-IL" sz="4400" dirty="0">
              <a:cs typeface="+mj-cs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7788924-5BF9-D0F8-8E3A-A627C301D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752600" y="58617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8</a:t>
            </a:fld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902177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3"/>
          <p:cNvSpPr txBox="1"/>
          <p:nvPr/>
        </p:nvSpPr>
        <p:spPr>
          <a:xfrm>
            <a:off x="3169615" y="647700"/>
            <a:ext cx="11948770" cy="812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00"/>
              </a:lnSpc>
            </a:pPr>
            <a:r>
              <a:rPr lang="he-IL" sz="8800" b="1" dirty="0">
                <a:solidFill>
                  <a:schemeClr val="tx2">
                    <a:lumMod val="40000"/>
                    <a:lumOff val="60000"/>
                  </a:schemeClr>
                </a:solidFill>
                <a:latin typeface="Playfair Display"/>
                <a:cs typeface="+mj-cs"/>
              </a:rPr>
              <a:t>תוצאות מחקר(ללא קבל)</a:t>
            </a:r>
            <a:endParaRPr lang="en-US" sz="8800" b="1" dirty="0">
              <a:solidFill>
                <a:schemeClr val="tx2">
                  <a:lumMod val="40000"/>
                  <a:lumOff val="60000"/>
                </a:schemeClr>
              </a:solidFill>
              <a:latin typeface="Playfair Display"/>
              <a:cs typeface="+mj-cs"/>
            </a:endParaRPr>
          </a:p>
        </p:txBody>
      </p:sp>
      <p:pic>
        <p:nvPicPr>
          <p:cNvPr id="49" name="Picture 21">
            <a:extLst>
              <a:ext uri="{FF2B5EF4-FFF2-40B4-BE49-F238E27FC236}">
                <a16:creationId xmlns:a16="http://schemas.microsoft.com/office/drawing/2014/main" id="{097DAD29-E3E9-839B-6EF4-88B5729375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162908" y="1931516"/>
            <a:ext cx="1981524" cy="1486143"/>
          </a:xfrm>
          <a:prstGeom prst="rect">
            <a:avLst/>
          </a:prstGeom>
        </p:spPr>
      </p:pic>
      <p:grpSp>
        <p:nvGrpSpPr>
          <p:cNvPr id="50" name="Group 5">
            <a:extLst>
              <a:ext uri="{FF2B5EF4-FFF2-40B4-BE49-F238E27FC236}">
                <a16:creationId xmlns:a16="http://schemas.microsoft.com/office/drawing/2014/main" id="{737A81F0-177E-2ACF-AC92-EDC6BBF3638C}"/>
              </a:ext>
            </a:extLst>
          </p:cNvPr>
          <p:cNvGrpSpPr/>
          <p:nvPr/>
        </p:nvGrpSpPr>
        <p:grpSpPr>
          <a:xfrm>
            <a:off x="4448452" y="2016925"/>
            <a:ext cx="1301010" cy="1301010"/>
            <a:chOff x="0" y="0"/>
            <a:chExt cx="812800" cy="812800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51" name="Freeform 6">
              <a:extLst>
                <a:ext uri="{FF2B5EF4-FFF2-40B4-BE49-F238E27FC236}">
                  <a16:creationId xmlns:a16="http://schemas.microsoft.com/office/drawing/2014/main" id="{A4C24B11-F9B3-8201-7AE7-B9946FCA2240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IL"/>
            </a:p>
          </p:txBody>
        </p:sp>
        <p:sp>
          <p:nvSpPr>
            <p:cNvPr id="52" name="TextBox 7">
              <a:extLst>
                <a:ext uri="{FF2B5EF4-FFF2-40B4-BE49-F238E27FC236}">
                  <a16:creationId xmlns:a16="http://schemas.microsoft.com/office/drawing/2014/main" id="{5352042E-A5F7-4F34-B291-50DA753639B6}"/>
                </a:ext>
              </a:extLst>
            </p:cNvPr>
            <p:cNvSpPr txBox="1"/>
            <p:nvPr/>
          </p:nvSpPr>
          <p:spPr>
            <a:xfrm>
              <a:off x="119593" y="131831"/>
              <a:ext cx="591688" cy="485603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/>
              <a:r>
                <a:rPr lang="en-US" sz="2400" dirty="0">
                  <a:solidFill>
                    <a:srgbClr val="000000"/>
                  </a:solidFill>
                  <a:latin typeface="Playfair Display Bold"/>
                </a:rPr>
                <a:t>NO</a:t>
              </a:r>
            </a:p>
            <a:p>
              <a:pPr algn="ctr"/>
              <a:r>
                <a:rPr lang="en-US" sz="2400" dirty="0">
                  <a:solidFill>
                    <a:srgbClr val="000000"/>
                  </a:solidFill>
                  <a:latin typeface="Playfair Display Bold"/>
                </a:rPr>
                <a:t>CAP2</a:t>
              </a:r>
            </a:p>
          </p:txBody>
        </p:sp>
      </p:grpSp>
      <p:grpSp>
        <p:nvGrpSpPr>
          <p:cNvPr id="53" name="Group 14">
            <a:extLst>
              <a:ext uri="{FF2B5EF4-FFF2-40B4-BE49-F238E27FC236}">
                <a16:creationId xmlns:a16="http://schemas.microsoft.com/office/drawing/2014/main" id="{2BF7D224-EF01-2586-5B25-AB0BB5498F4C}"/>
              </a:ext>
            </a:extLst>
          </p:cNvPr>
          <p:cNvGrpSpPr/>
          <p:nvPr/>
        </p:nvGrpSpPr>
        <p:grpSpPr>
          <a:xfrm>
            <a:off x="5368010" y="2019300"/>
            <a:ext cx="516095" cy="516095"/>
            <a:chOff x="0" y="0"/>
            <a:chExt cx="812800" cy="812800"/>
          </a:xfrm>
        </p:grpSpPr>
        <p:sp>
          <p:nvSpPr>
            <p:cNvPr id="54" name="Freeform 15">
              <a:extLst>
                <a:ext uri="{FF2B5EF4-FFF2-40B4-BE49-F238E27FC236}">
                  <a16:creationId xmlns:a16="http://schemas.microsoft.com/office/drawing/2014/main" id="{A65D1535-438A-6C6C-4919-0557DE903FE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55" name="TextBox 16">
              <a:extLst>
                <a:ext uri="{FF2B5EF4-FFF2-40B4-BE49-F238E27FC236}">
                  <a16:creationId xmlns:a16="http://schemas.microsoft.com/office/drawing/2014/main" id="{471D61EB-55F2-FDA6-A97F-4B0C3DE6D2AF}"/>
                </a:ext>
              </a:extLst>
            </p:cNvPr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pic>
        <p:nvPicPr>
          <p:cNvPr id="56" name="Picture 21">
            <a:extLst>
              <a:ext uri="{FF2B5EF4-FFF2-40B4-BE49-F238E27FC236}">
                <a16:creationId xmlns:a16="http://schemas.microsoft.com/office/drawing/2014/main" id="{C0F857DD-C3FA-7690-53D8-EB3B1DDBB7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2180032" y="1931516"/>
            <a:ext cx="1981524" cy="1486143"/>
          </a:xfrm>
          <a:prstGeom prst="rect">
            <a:avLst/>
          </a:prstGeom>
        </p:spPr>
      </p:pic>
      <p:grpSp>
        <p:nvGrpSpPr>
          <p:cNvPr id="57" name="Group 5">
            <a:extLst>
              <a:ext uri="{FF2B5EF4-FFF2-40B4-BE49-F238E27FC236}">
                <a16:creationId xmlns:a16="http://schemas.microsoft.com/office/drawing/2014/main" id="{AED46EB5-A066-65BB-B473-46FD7266A9BE}"/>
              </a:ext>
            </a:extLst>
          </p:cNvPr>
          <p:cNvGrpSpPr/>
          <p:nvPr/>
        </p:nvGrpSpPr>
        <p:grpSpPr>
          <a:xfrm>
            <a:off x="12465576" y="2016925"/>
            <a:ext cx="1301010" cy="1301010"/>
            <a:chOff x="0" y="0"/>
            <a:chExt cx="812800" cy="812800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58" name="Freeform 6">
              <a:extLst>
                <a:ext uri="{FF2B5EF4-FFF2-40B4-BE49-F238E27FC236}">
                  <a16:creationId xmlns:a16="http://schemas.microsoft.com/office/drawing/2014/main" id="{195C7A8F-CD1D-DC9C-96E4-4E1C85AB8AF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IL"/>
            </a:p>
          </p:txBody>
        </p:sp>
        <p:sp>
          <p:nvSpPr>
            <p:cNvPr id="59" name="TextBox 7">
              <a:extLst>
                <a:ext uri="{FF2B5EF4-FFF2-40B4-BE49-F238E27FC236}">
                  <a16:creationId xmlns:a16="http://schemas.microsoft.com/office/drawing/2014/main" id="{CCF4A83B-47B8-0D4A-7612-124E9FEAF527}"/>
                </a:ext>
              </a:extLst>
            </p:cNvPr>
            <p:cNvSpPr txBox="1"/>
            <p:nvPr/>
          </p:nvSpPr>
          <p:spPr>
            <a:xfrm>
              <a:off x="119593" y="131831"/>
              <a:ext cx="591688" cy="485603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/>
              <a:r>
                <a:rPr lang="en-US" sz="2400" dirty="0">
                  <a:solidFill>
                    <a:srgbClr val="000000"/>
                  </a:solidFill>
                  <a:latin typeface="Playfair Display Bold"/>
                </a:rPr>
                <a:t>NO CAP</a:t>
              </a:r>
            </a:p>
          </p:txBody>
        </p:sp>
      </p:grpSp>
      <p:grpSp>
        <p:nvGrpSpPr>
          <p:cNvPr id="60" name="Group 14">
            <a:extLst>
              <a:ext uri="{FF2B5EF4-FFF2-40B4-BE49-F238E27FC236}">
                <a16:creationId xmlns:a16="http://schemas.microsoft.com/office/drawing/2014/main" id="{BDF1D9FC-29FA-7579-7452-A21E10A527AB}"/>
              </a:ext>
            </a:extLst>
          </p:cNvPr>
          <p:cNvGrpSpPr/>
          <p:nvPr/>
        </p:nvGrpSpPr>
        <p:grpSpPr>
          <a:xfrm>
            <a:off x="13385134" y="2019300"/>
            <a:ext cx="516095" cy="516095"/>
            <a:chOff x="0" y="0"/>
            <a:chExt cx="812800" cy="812800"/>
          </a:xfrm>
        </p:grpSpPr>
        <p:sp>
          <p:nvSpPr>
            <p:cNvPr id="61" name="Freeform 15">
              <a:extLst>
                <a:ext uri="{FF2B5EF4-FFF2-40B4-BE49-F238E27FC236}">
                  <a16:creationId xmlns:a16="http://schemas.microsoft.com/office/drawing/2014/main" id="{F03E871C-2192-7A41-C295-4FBDC5CD7224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IL"/>
            </a:p>
          </p:txBody>
        </p:sp>
        <p:sp>
          <p:nvSpPr>
            <p:cNvPr id="62" name="TextBox 16">
              <a:extLst>
                <a:ext uri="{FF2B5EF4-FFF2-40B4-BE49-F238E27FC236}">
                  <a16:creationId xmlns:a16="http://schemas.microsoft.com/office/drawing/2014/main" id="{7BBB3DD2-8721-5D40-F416-EDE4A39DEDD7}"/>
                </a:ext>
              </a:extLst>
            </p:cNvPr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4C7EFC1-31D6-296E-C01D-066D7723D9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0" y="3645756"/>
            <a:ext cx="7149442" cy="59935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E52A05-4D85-242E-69C5-69437DEED7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3645756"/>
            <a:ext cx="7149442" cy="603730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577A45-7504-B8AF-1ECD-65486FE4C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752600" y="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9</a:t>
            </a:fld>
            <a:endParaRPr lang="en-US" sz="2000" b="1" dirty="0"/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F38939B4-115E-ABFF-5A78-E0F9C1806045}"/>
              </a:ext>
            </a:extLst>
          </p:cNvPr>
          <p:cNvSpPr txBox="1"/>
          <p:nvPr/>
        </p:nvSpPr>
        <p:spPr>
          <a:xfrm>
            <a:off x="1371600" y="3362905"/>
            <a:ext cx="1981524" cy="29320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lIns="50800" tIns="50800" rIns="50800" bIns="50800" rtlCol="0" anchor="ctr"/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Playfair Display Bold"/>
              </a:rPr>
              <a:t>Via Arduino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E1BCEE17-55FF-B8D5-D29E-98E0E81BB52D}"/>
              </a:ext>
            </a:extLst>
          </p:cNvPr>
          <p:cNvSpPr txBox="1"/>
          <p:nvPr/>
        </p:nvSpPr>
        <p:spPr>
          <a:xfrm>
            <a:off x="9525000" y="3362905"/>
            <a:ext cx="1981524" cy="29320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lIns="50800" tIns="50800" rIns="50800" bIns="50800" rtlCol="0" anchor="ctr"/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Playfair Display Bold"/>
              </a:rPr>
              <a:t>Via scoop</a:t>
            </a:r>
          </a:p>
        </p:txBody>
      </p:sp>
    </p:spTree>
    <p:extLst>
      <p:ext uri="{BB962C8B-B14F-4D97-AF65-F5344CB8AC3E}">
        <p14:creationId xmlns:p14="http://schemas.microsoft.com/office/powerpoint/2010/main" val="39175214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46c98d88-e344-4ed4-8496-4ed7712e255d}" enabled="0" method="" siteId="{46c98d88-e344-4ed4-8496-4ed7712e255d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1329</TotalTime>
  <Words>655</Words>
  <Application>Microsoft Office PowerPoint</Application>
  <PresentationFormat>Custom</PresentationFormat>
  <Paragraphs>103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David</vt:lpstr>
      <vt:lpstr>Playfair Display Bold</vt:lpstr>
      <vt:lpstr>Arial</vt:lpstr>
      <vt:lpstr>Cambria Math</vt:lpstr>
      <vt:lpstr>Calibri</vt:lpstr>
      <vt:lpstr>Wingdings</vt:lpstr>
      <vt:lpstr>Aptos</vt:lpstr>
      <vt:lpstr>Playfair Display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עותק של Gold and Grey Elevator pitch infographic</dc:title>
  <dc:creator>Faruz, Daniel</dc:creator>
  <cp:lastModifiedBy>daniel faruz</cp:lastModifiedBy>
  <cp:revision>7</cp:revision>
  <dcterms:created xsi:type="dcterms:W3CDTF">2006-08-16T00:00:00Z</dcterms:created>
  <dcterms:modified xsi:type="dcterms:W3CDTF">2024-10-27T18:02:11Z</dcterms:modified>
  <dc:identifier>DAGH_zq7uMk</dc:identifier>
</cp:coreProperties>
</file>

<file path=docProps/thumbnail.jpeg>
</file>